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3" r:id="rId1"/>
    <p:sldMasterId id="2147483667" r:id="rId2"/>
    <p:sldMasterId id="2147483679" r:id="rId3"/>
  </p:sldMasterIdLst>
  <p:notesMasterIdLst>
    <p:notesMasterId r:id="rId13"/>
  </p:notesMasterIdLst>
  <p:handoutMasterIdLst>
    <p:handoutMasterId r:id="rId14"/>
  </p:handoutMasterIdLst>
  <p:sldIdLst>
    <p:sldId id="338" r:id="rId4"/>
    <p:sldId id="339" r:id="rId5"/>
    <p:sldId id="270" r:id="rId6"/>
    <p:sldId id="296" r:id="rId7"/>
    <p:sldId id="297" r:id="rId8"/>
    <p:sldId id="329" r:id="rId9"/>
    <p:sldId id="298" r:id="rId10"/>
    <p:sldId id="328" r:id="rId11"/>
    <p:sldId id="331" r:id="rId12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lr>
        <a:schemeClr val="tx1"/>
      </a:buClr>
      <a:buSzPct val="60000"/>
      <a:buFont typeface="Wingdings" pitchFamily="2" charset="2"/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Arial Black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000099"/>
    <a:srgbClr val="003399"/>
    <a:srgbClr val="808080"/>
    <a:srgbClr val="5F5F5F"/>
    <a:srgbClr val="000066"/>
    <a:srgbClr val="0033CC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370" autoAdjust="0"/>
    <p:restoredTop sz="94686" autoAdjust="0"/>
  </p:normalViewPr>
  <p:slideViewPr>
    <p:cSldViewPr>
      <p:cViewPr varScale="1">
        <p:scale>
          <a:sx n="70" d="100"/>
          <a:sy n="70" d="100"/>
        </p:scale>
        <p:origin x="-143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575300" y="0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9F784EF9-0DDC-47C1-8CB2-1DAAFD2BBE78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437188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75300" y="9723438"/>
            <a:ext cx="152400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57C84157-CAC9-4329-91AD-EB3C6746FA3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5982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0C04FE3B-6E47-4D95-BA30-343991A6AED4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2513"/>
            <a:ext cx="5207000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0" hangingPunct="0">
              <a:spcBef>
                <a:spcPct val="0"/>
              </a:spcBef>
              <a:buClrTx/>
              <a:buSzTx/>
              <a:buFontTx/>
              <a:buNone/>
              <a:defRPr sz="1300">
                <a:latin typeface="Times New Roman" pitchFamily="18" charset="0"/>
              </a:defRPr>
            </a:lvl1pPr>
          </a:lstStyle>
          <a:p>
            <a:fld id="{EE145C4F-ECA4-4DD7-819E-C9FECED278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53169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10 December 2020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778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DB8244DE-24FA-410F-9EE8-6A8A6BDF62FE}" type="datetime3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10 December 2020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</a:rPr>
              <a:t>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E145C4F-ECA4-4DD7-819E-C9FECED27844}" type="slidenum">
              <a:rPr lang="en-US" smtClean="0">
                <a:solidFill>
                  <a:prstClr val="black"/>
                </a:solidFill>
              </a:rPr>
              <a:pPr>
                <a:buClr>
                  <a:prstClr val="black"/>
                </a:buClr>
              </a:pPr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2793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24649E3B-C63B-416C-BD1D-DA0A9A95009E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7CEACC0-B677-4A29-B1E6-BCE98563D55B}" type="slidenum">
              <a:rPr lang="en-US"/>
              <a:pPr/>
              <a:t>3</a:t>
            </a:fld>
            <a:endParaRPr lang="en-US"/>
          </a:p>
        </p:txBody>
      </p:sp>
      <p:sp>
        <p:nvSpPr>
          <p:cNvPr id="2344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4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14339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BAF4B8AA-21AF-4E23-8BBE-756D97D61A58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4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45378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94A9F17-7B95-4DC2-96AA-942459FA025A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5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2909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D94A9F17-7B95-4DC2-96AA-942459FA025A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6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71169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641222EC-D04D-45B0-90AE-077ABBF20285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7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1551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641222EC-D04D-45B0-90AE-077ABBF20285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8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569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641222EC-D04D-45B0-90AE-077ABBF20285}" type="datetime3">
              <a:rPr lang="en-US" smtClean="0"/>
              <a:t>10 December 2020</a:t>
            </a:fld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67176E-D0DA-4D40-9114-1A30A59F807E}" type="slidenum">
              <a:rPr lang="en-US"/>
              <a:pPr/>
              <a:t>9</a:t>
            </a:fld>
            <a:endParaRPr lang="en-US"/>
          </a:p>
        </p:txBody>
      </p:sp>
      <p:sp>
        <p:nvSpPr>
          <p:cNvPr id="2437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37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2325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Hennessy_cover-v2 (Final)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79512" y="1412776"/>
            <a:ext cx="1872208" cy="23090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0647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7651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ClrTx/>
              <a:buSzTx/>
              <a:buFontTx/>
              <a:buNone/>
            </a:pPr>
            <a:endParaRPr lang="en-GB" sz="240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40649" name="Rectangle 9"/>
          <p:cNvSpPr>
            <a:spLocks noChangeArrowheads="1"/>
          </p:cNvSpPr>
          <p:nvPr userDrawn="1"/>
        </p:nvSpPr>
        <p:spPr bwMode="auto">
          <a:xfrm>
            <a:off x="0" y="76517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pic>
        <p:nvPicPr>
          <p:cNvPr id="240657" name="Picture 17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7950" y="50800"/>
            <a:ext cx="1228725" cy="714375"/>
          </a:xfrm>
          <a:prstGeom prst="rect">
            <a:avLst/>
          </a:prstGeom>
          <a:noFill/>
        </p:spPr>
      </p:pic>
      <p:sp>
        <p:nvSpPr>
          <p:cNvPr id="240659" name="Rectangle 19"/>
          <p:cNvSpPr>
            <a:spLocks noChangeArrowheads="1"/>
          </p:cNvSpPr>
          <p:nvPr userDrawn="1"/>
        </p:nvSpPr>
        <p:spPr bwMode="auto">
          <a:xfrm>
            <a:off x="2197100" y="765175"/>
            <a:ext cx="46038" cy="5732463"/>
          </a:xfrm>
          <a:prstGeom prst="rect">
            <a:avLst/>
          </a:prstGeom>
          <a:gradFill rotWithShape="1">
            <a:gsLst>
              <a:gs pos="0">
                <a:srgbClr val="808080"/>
              </a:gs>
              <a:gs pos="100000">
                <a:srgbClr val="FFFFFF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0" name="Rectangle 20"/>
          <p:cNvSpPr>
            <a:spLocks noChangeArrowheads="1"/>
          </p:cNvSpPr>
          <p:nvPr userDrawn="1"/>
        </p:nvSpPr>
        <p:spPr bwMode="auto">
          <a:xfrm>
            <a:off x="2559050" y="1195388"/>
            <a:ext cx="46038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61" name="Rectangle 21"/>
          <p:cNvSpPr>
            <a:spLocks noChangeArrowheads="1"/>
          </p:cNvSpPr>
          <p:nvPr userDrawn="1"/>
        </p:nvSpPr>
        <p:spPr bwMode="auto">
          <a:xfrm>
            <a:off x="2341563" y="1916113"/>
            <a:ext cx="6623050" cy="46037"/>
          </a:xfrm>
          <a:prstGeom prst="rect">
            <a:avLst/>
          </a:prstGeom>
          <a:gradFill rotWithShape="1">
            <a:gsLst>
              <a:gs pos="0">
                <a:srgbClr val="5F5F5F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8" name="Rectangle 38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79" name="Rectangle 39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40680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pic>
        <p:nvPicPr>
          <p:cNvPr id="240681" name="Picture 41" descr="MK_logo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40682" name="Text Box 42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63BBFCE6-A6C8-4251-973B-1D0917AA6A4E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69113" y="115888"/>
            <a:ext cx="2085975" cy="6121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11188" y="115888"/>
            <a:ext cx="6105525" cy="6121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84213" y="1125538"/>
            <a:ext cx="8270875" cy="511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115888"/>
            <a:ext cx="8281987" cy="701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042988" y="6381750"/>
            <a:ext cx="7272337" cy="35877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18597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6A59B0B-27CB-4279-84EE-13F34D832C20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611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187946A9-DE9C-4C0F-8CC5-C706728E934F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  <a:endParaRPr lang="en-US" dirty="0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48849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18597" y="434163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8237A1E-E215-416E-8D25-5F336D5B557C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1274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3FD8B5B-8A46-412C-A2D2-8F2B1B2EC62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17312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3D72D1A0-E9CE-4C54-8D41-8DBB9F50911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1966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384E1B4-9FAF-4C2A-A5AC-8C7F175CBD59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36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E2306DEF-8BC5-4D1A-A84F-BC32AA802BDD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1842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3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4" y="930145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628B8A3B-8A96-493A-9055-E95E174A1B57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6653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1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793F6010-06C4-4772-A873-F0169484628B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909199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D38C875-1C6F-4BBA-A49D-A655DE5157F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4114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5"/>
            <a:ext cx="1981200" cy="5257799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3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05A7C28B-237A-4A16-A330-F744D93506D6}" type="datetime1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srgbClr val="E3DED1">
                    <a:shade val="50000"/>
                  </a:srgb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8085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40281FD0-B2DB-4ECA-ADAD-7146D3D1D0F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1227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38200"/>
          </a:xfrm>
        </p:spPr>
        <p:txBody>
          <a:bodyPr>
            <a:normAutofit/>
          </a:bodyPr>
          <a:lstStyle>
            <a:lvl1pPr algn="l">
              <a:defRPr sz="3600" b="1">
                <a:latin typeface="Times New Roman" pitchFamily="18" charset="0"/>
                <a:cs typeface="Times New Roman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525963"/>
          </a:xfrm>
        </p:spPr>
        <p:txBody>
          <a:bodyPr/>
          <a:lstStyle>
            <a:lvl1pPr>
              <a:defRPr>
                <a:latin typeface="Times New Roman" pitchFamily="18" charset="0"/>
                <a:cs typeface="Times New Roman" pitchFamily="18" charset="0"/>
              </a:defRPr>
            </a:lvl1pPr>
            <a:lvl2pPr>
              <a:defRPr>
                <a:latin typeface="Times New Roman" pitchFamily="18" charset="0"/>
                <a:cs typeface="Times New Roman" pitchFamily="18" charset="0"/>
              </a:defRPr>
            </a:lvl2pPr>
            <a:lvl3pPr>
              <a:defRPr>
                <a:latin typeface="Times New Roman" pitchFamily="18" charset="0"/>
                <a:cs typeface="Times New Roman" pitchFamily="18" charset="0"/>
              </a:defRPr>
            </a:lvl3pPr>
            <a:lvl4pPr>
              <a:defRPr>
                <a:latin typeface="Times New Roman" pitchFamily="18" charset="0"/>
                <a:cs typeface="Times New Roman" pitchFamily="18" charset="0"/>
              </a:defRPr>
            </a:lvl4pPr>
            <a:lvl5pPr>
              <a:defRPr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81100" y="6406402"/>
            <a:ext cx="67818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rtl="1">
              <a:buClr>
                <a:prstClr val="black"/>
              </a:buClr>
            </a:pPr>
            <a:r>
              <a:rPr lang="en-US" dirty="0">
                <a:solidFill>
                  <a:prstClr val="black"/>
                </a:solidFill>
                <a:cs typeface="B Titr" panose="00000700000000000000" pitchFamily="2" charset="-78"/>
              </a:rPr>
              <a:t>Advanced Computer Architecture-Spring 2018, AUT, Tehran, Iran </a:t>
            </a:r>
            <a:endParaRPr lang="en-US" sz="1100" dirty="0">
              <a:solidFill>
                <a:prstClr val="black"/>
              </a:solidFill>
              <a:cs typeface="B Titr" panose="00000700000000000000" pitchFamily="2" charset="-78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92100" y="6419101"/>
            <a:ext cx="543128" cy="365125"/>
          </a:xfrm>
        </p:spPr>
        <p:txBody>
          <a:bodyPr lIns="0" tIns="0" rIns="0" bIns="0"/>
          <a:lstStyle>
            <a:lvl1pPr algn="ctr" rtl="0">
              <a:defRPr sz="1400" b="1" baseline="0">
                <a:solidFill>
                  <a:schemeClr val="tx1"/>
                </a:solidFill>
                <a:latin typeface="+mn-lt"/>
                <a:cs typeface="الشهيد محمد الدره" pitchFamily="2" charset="-78"/>
              </a:defRPr>
            </a:lvl1pPr>
          </a:lstStyle>
          <a:p>
            <a:pPr rtl="1">
              <a:buClr>
                <a:prstClr val="black"/>
              </a:buClr>
            </a:pPr>
            <a:fld id="{E9D5068C-74C1-4D4E-ACBE-89391498AE93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‹#›</a:t>
            </a:fld>
            <a:endParaRPr lang="en-US" dirty="0">
              <a:solidFill>
                <a:prstClr val="black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40761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945E2AE1-CBD5-460D-A0C9-6147C2D4C47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143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66061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2CFB3A9-0A90-4E79-85FA-03828B30833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233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5BA5B4FA-0F9A-436F-AA41-B89FAC16379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48598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71C8B55-203E-4F94-AE03-50CFB6BD790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98046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897536A8-DE7E-4A16-B194-971EA3CF90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7923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9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F5C96671-0698-4B48-8CC8-45A9BDA6F14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520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5CAF6BC-C327-4940-9830-49E66FCBC3F0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7207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CB595183-C90F-4867-BE66-12679E27E67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buClr>
                  <a:prstClr val="black"/>
                </a:buClr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120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3" y="1125538"/>
            <a:ext cx="4059237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5850" y="1125538"/>
            <a:ext cx="4059238" cy="51117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28" name="Rectangle 12"/>
          <p:cNvSpPr>
            <a:spLocks noChangeArrowheads="1"/>
          </p:cNvSpPr>
          <p:nvPr userDrawn="1"/>
        </p:nvSpPr>
        <p:spPr bwMode="auto">
          <a:xfrm>
            <a:off x="0" y="6308725"/>
            <a:ext cx="9144000" cy="549275"/>
          </a:xfrm>
          <a:prstGeom prst="rect">
            <a:avLst/>
          </a:prstGeom>
          <a:solidFill>
            <a:srgbClr val="767D7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9" name="Rectangle 13"/>
          <p:cNvSpPr>
            <a:spLocks noChangeArrowheads="1"/>
          </p:cNvSpPr>
          <p:nvPr userDrawn="1"/>
        </p:nvSpPr>
        <p:spPr bwMode="auto">
          <a:xfrm>
            <a:off x="0" y="6308725"/>
            <a:ext cx="9144000" cy="174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20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213" y="1125538"/>
            <a:ext cx="8270875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</a:p>
        </p:txBody>
      </p:sp>
      <p:sp>
        <p:nvSpPr>
          <p:cNvPr id="23962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42988" y="6381750"/>
            <a:ext cx="7272337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buClrTx/>
              <a:buSzTx/>
              <a:buFontTx/>
              <a:buNone/>
              <a:defRPr sz="1200" b="1">
                <a:latin typeface="+mn-lt"/>
              </a:defRPr>
            </a:lvl1pPr>
          </a:lstStyle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3961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11188" y="115888"/>
            <a:ext cx="8281987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pic>
        <p:nvPicPr>
          <p:cNvPr id="239627" name="Picture 11" descr="MK_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79388" y="6381750"/>
            <a:ext cx="792162" cy="460375"/>
          </a:xfrm>
          <a:prstGeom prst="rect">
            <a:avLst/>
          </a:prstGeom>
          <a:noFill/>
        </p:spPr>
      </p:pic>
      <p:sp>
        <p:nvSpPr>
          <p:cNvPr id="239630" name="Text Box 14"/>
          <p:cNvSpPr txBox="1">
            <a:spLocks noChangeArrowheads="1"/>
          </p:cNvSpPr>
          <p:nvPr userDrawn="1"/>
        </p:nvSpPr>
        <p:spPr bwMode="auto">
          <a:xfrm>
            <a:off x="8388350" y="6497638"/>
            <a:ext cx="576263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0"/>
              </a:spcBef>
              <a:buClrTx/>
              <a:buSzTx/>
              <a:buFontTx/>
              <a:buNone/>
            </a:pPr>
            <a:fld id="{28EC741E-FC11-4977-9AC4-393A11CE0A97}" type="slidenum">
              <a:rPr lang="en-AU" sz="1200" b="1">
                <a:latin typeface="Arial" charset="0"/>
              </a:rPr>
              <a:pPr algn="r">
                <a:spcBef>
                  <a:spcPct val="0"/>
                </a:spcBef>
                <a:buClrTx/>
                <a:buSzTx/>
                <a:buFontTx/>
                <a:buNone/>
              </a:pPr>
              <a:t>‹#›</a:t>
            </a:fld>
            <a:endParaRPr lang="en-GB" sz="1200">
              <a:latin typeface="Arial" charset="0"/>
            </a:endParaRPr>
          </a:p>
        </p:txBody>
      </p:sp>
      <p:sp>
        <p:nvSpPr>
          <p:cNvPr id="239631" name="Rectangle 15"/>
          <p:cNvSpPr>
            <a:spLocks noChangeArrowheads="1"/>
          </p:cNvSpPr>
          <p:nvPr userDrawn="1"/>
        </p:nvSpPr>
        <p:spPr bwMode="auto">
          <a:xfrm>
            <a:off x="252413" y="44450"/>
            <a:ext cx="36512" cy="3816350"/>
          </a:xfrm>
          <a:prstGeom prst="rect">
            <a:avLst/>
          </a:prstGeom>
          <a:gradFill rotWithShape="1">
            <a:gsLst>
              <a:gs pos="0">
                <a:srgbClr val="767D79"/>
              </a:gs>
              <a:gs pos="100000">
                <a:schemeClr val="bg1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39632" name="Rectangle 16"/>
          <p:cNvSpPr>
            <a:spLocks noChangeArrowheads="1"/>
          </p:cNvSpPr>
          <p:nvPr userDrawn="1"/>
        </p:nvSpPr>
        <p:spPr bwMode="auto">
          <a:xfrm>
            <a:off x="34925" y="693738"/>
            <a:ext cx="8569325" cy="714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0066FF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0033CC"/>
        </a:buClr>
        <a:buSzPct val="60000"/>
        <a:buFont typeface="Wingdings" pitchFamily="2" charset="2"/>
        <a:buChar char="n"/>
        <a:defRPr sz="3200">
          <a:solidFill>
            <a:srgbClr val="0033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003399"/>
        </a:buClr>
        <a:buSzPct val="55000"/>
        <a:buFont typeface="Wingdings" pitchFamily="2" charset="2"/>
        <a:buChar char="n"/>
        <a:defRPr sz="2800">
          <a:solidFill>
            <a:srgbClr val="0033CC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0033CC"/>
        </a:buClr>
        <a:buSzPct val="50000"/>
        <a:buFont typeface="Wingdings" pitchFamily="2" charset="2"/>
        <a:buChar char="n"/>
        <a:defRPr sz="2400">
          <a:solidFill>
            <a:srgbClr val="000066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000066"/>
        </a:buClr>
        <a:buSzPct val="55000"/>
        <a:buFont typeface="Wingdings" pitchFamily="2" charset="2"/>
        <a:buChar char="n"/>
        <a:defRPr sz="2000">
          <a:solidFill>
            <a:srgbClr val="0066FF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399FF"/>
        </a:buClr>
        <a:buSzPct val="50000"/>
        <a:buFont typeface="Wingdings" pitchFamily="2" charset="2"/>
        <a:buChar char="n"/>
        <a:defRPr sz="2000">
          <a:solidFill>
            <a:srgbClr val="3399FF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2" y="329185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18597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A27B6C89-3F9A-4856-B9C8-0FA30DF0136D}" type="datetime1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12/10/2020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6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srgbClr val="E3DED1">
                    <a:shade val="50000"/>
                  </a:srgbClr>
                </a:solidFill>
                <a:latin typeface="Verdana"/>
              </a:rPr>
              <a:t>Memory-Mapped SPM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6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srgbClr val="E3DED1">
                    <a:shade val="50000"/>
                  </a:srgbClr>
                </a:solidFill>
                <a:latin typeface="Verdana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srgbClr val="E3DED1">
                  <a:shade val="50000"/>
                </a:srgbClr>
              </a:solidFill>
              <a:latin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404155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26FAABE3-8527-4979-BA7D-5506EF11427A}" type="datetime1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12/10/2020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t>Memory-Mapped SPM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fld id="{B6F15528-21DE-4FAA-801E-634DDDAF4B2B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078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wma"/><Relationship Id="rId2" Type="http://schemas.microsoft.com/office/2007/relationships/media" Target="../media/media4.wm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wma"/><Relationship Id="rId2" Type="http://schemas.microsoft.com/office/2007/relationships/media" Target="../media/media5.wm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wma"/><Relationship Id="rId2" Type="http://schemas.microsoft.com/office/2007/relationships/media" Target="../media/media6.wma"/><Relationship Id="rId1" Type="http://schemas.openxmlformats.org/officeDocument/2006/relationships/tags" Target="../tags/tag3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wma"/><Relationship Id="rId2" Type="http://schemas.microsoft.com/office/2007/relationships/media" Target="../media/media7.wm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018691"/>
            <a:ext cx="8229600" cy="1254448"/>
          </a:xfrm>
        </p:spPr>
        <p:txBody>
          <a:bodyPr lIns="0" tIns="0"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sz="28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Advanced Computer Architecture</a:t>
            </a: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/>
            </a:r>
            <a:b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</a:br>
            <a:r>
              <a:rPr lang="en-US" sz="2400" dirty="0">
                <a:solidFill>
                  <a:srgbClr val="C00000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 </a:t>
            </a:r>
            <a:r>
              <a:rPr lang="en-US" sz="2000" b="0" dirty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Fall </a:t>
            </a:r>
            <a:r>
              <a:rPr lang="en-US" sz="2000" b="0" dirty="0" smtClean="0">
                <a:solidFill>
                  <a:srgbClr val="130868"/>
                </a:solidFill>
                <a:effectLst/>
                <a:latin typeface="Times New Roman" pitchFamily="18" charset="0"/>
                <a:cs typeface="B Titr" panose="00000700000000000000" pitchFamily="2" charset="-78"/>
              </a:rPr>
              <a:t>2020</a:t>
            </a:r>
            <a:endParaRPr lang="en-US" sz="1600" b="0" dirty="0">
              <a:solidFill>
                <a:srgbClr val="130868"/>
              </a:solidFill>
              <a:effectLst/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3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12"/>
          <a:stretch/>
        </p:blipFill>
        <p:spPr bwMode="auto">
          <a:xfrm>
            <a:off x="3886200" y="482033"/>
            <a:ext cx="1371600" cy="137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36"/>
          <p:cNvSpPr txBox="1">
            <a:spLocks noChangeArrowheads="1"/>
          </p:cNvSpPr>
          <p:nvPr/>
        </p:nvSpPr>
        <p:spPr bwMode="auto">
          <a:xfrm>
            <a:off x="457200" y="3810000"/>
            <a:ext cx="8382000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r" rtl="1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24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Hamed Farbeh</a:t>
            </a:r>
          </a:p>
          <a:p>
            <a:pPr algn="ctr" eaLnBrk="1" fontAlgn="auto" hangingPunct="1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</a:pPr>
            <a:r>
              <a:rPr lang="en-US" sz="1800" b="1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farbeh@aut.ac.ir</a:t>
            </a:r>
            <a:endParaRPr lang="fa-IR" sz="1800" b="1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Department of Computer Engineering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Amirkabir University of Technology</a:t>
            </a:r>
            <a:endParaRPr lang="fa-IR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000" dirty="0">
                <a:solidFill>
                  <a:prstClr val="black"/>
                </a:solidFill>
                <a:latin typeface="Calibri" panose="020F0502020204030204" pitchFamily="34" charset="0"/>
                <a:cs typeface="B Titr" pitchFamily="2" charset="-78"/>
              </a:rPr>
              <a:t>Lecture 5</a:t>
            </a:r>
          </a:p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000" dirty="0">
              <a:solidFill>
                <a:prstClr val="black"/>
              </a:solidFill>
              <a:latin typeface="Calibri" panose="020F0502020204030204" pitchFamily="34" charset="0"/>
              <a:cs typeface="B Titr" pitchFamily="2" charset="-78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644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77"/>
    </mc:Choice>
    <mc:Fallback>
      <p:transition spd="slow" advTm="104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>
                <a:latin typeface="+mj-lt"/>
                <a:cs typeface="B Titr" panose="00000700000000000000" pitchFamily="2" charset="-78"/>
              </a:rPr>
              <a:t>Copyright Notice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0360" y="6400224"/>
            <a:ext cx="543128" cy="365125"/>
          </a:xfrm>
        </p:spPr>
        <p:txBody>
          <a:bodyPr/>
          <a:lstStyle/>
          <a:p>
            <a:pPr rtl="1">
              <a:buClr>
                <a:prstClr val="black"/>
              </a:buClr>
            </a:pPr>
            <a:fld id="{B6F15528-21DE-4FAA-801E-634DDDAF4B2B}" type="slidenum">
              <a:rPr lang="en-US" smtClean="0">
                <a:solidFill>
                  <a:prstClr val="black"/>
                </a:solidFill>
              </a:rPr>
              <a:pPr rtl="1">
                <a:buClr>
                  <a:prstClr val="black"/>
                </a:buClr>
              </a:pPr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457200" y="1143000"/>
            <a:ext cx="8275627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2600" dirty="0">
                <a:solidFill>
                  <a:srgbClr val="C00000"/>
                </a:solidFill>
                <a:latin typeface="Calibri"/>
                <a:cs typeface="B Nazanin" pitchFamily="2" charset="-78"/>
              </a:rPr>
              <a:t>Lectures adopted from</a:t>
            </a: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prstClr val="black"/>
                </a:solidFill>
                <a:latin typeface="Calibri"/>
              </a:rPr>
              <a:t>Computer Architecture: A Quantitative Approach,  5</a:t>
            </a:r>
            <a:r>
              <a:rPr lang="en-US" sz="2600" baseline="30000" dirty="0">
                <a:solidFill>
                  <a:prstClr val="black"/>
                </a:solidFill>
                <a:latin typeface="Calibri"/>
              </a:rPr>
              <a:t>th</a:t>
            </a:r>
            <a:r>
              <a:rPr lang="en-US" sz="2600" dirty="0">
                <a:solidFill>
                  <a:prstClr val="black"/>
                </a:solidFill>
                <a:latin typeface="Calibri"/>
              </a:rPr>
              <a:t> edition, John L. Hennessy,‎ David A. Patterson, MK pub., 2019</a:t>
            </a:r>
            <a:endParaRPr lang="fa-IR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dirty="0">
              <a:solidFill>
                <a:prstClr val="black"/>
              </a:solidFill>
              <a:latin typeface="Calibri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800" b="1" dirty="0">
              <a:solidFill>
                <a:prstClr val="black"/>
              </a:solidFill>
              <a:latin typeface="Calibri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marL="457200" indent="-457200" fontAlgn="auto"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2600" b="1" dirty="0">
              <a:solidFill>
                <a:srgbClr val="C00000"/>
              </a:solidFill>
              <a:latin typeface="Calibri"/>
              <a:cs typeface="B Nazanin" pitchFamily="2" charset="-78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fa-IR" sz="2000" b="1" dirty="0">
              <a:solidFill>
                <a:prstClr val="black"/>
              </a:solidFill>
              <a:latin typeface="Calibri"/>
              <a:cs typeface="B Nazani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90600" y="6412468"/>
            <a:ext cx="685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Advanced Computer </a:t>
            </a:r>
            <a:r>
              <a:rPr lang="en-US" sz="1400" dirty="0" smtClean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Architecture-Fall 2020, </a:t>
            </a:r>
            <a:r>
              <a:rPr lang="en-US" sz="1400" dirty="0">
                <a:solidFill>
                  <a:prstClr val="black"/>
                </a:solidFill>
                <a:latin typeface="Calibri"/>
                <a:cs typeface="B Titr" panose="00000700000000000000" pitchFamily="2" charset="-78"/>
              </a:rPr>
              <a:t>AUT, Tehran, Iran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706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92"/>
    </mc:Choice>
    <mc:Fallback>
      <p:transition spd="slow" advTm="6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0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/>
          </a:p>
        </p:txBody>
      </p:sp>
      <p:sp>
        <p:nvSpPr>
          <p:cNvPr id="233483" name="Rectangle 11"/>
          <p:cNvSpPr>
            <a:spLocks noChangeArrowheads="1"/>
          </p:cNvSpPr>
          <p:nvPr/>
        </p:nvSpPr>
        <p:spPr bwMode="auto">
          <a:xfrm>
            <a:off x="2843213" y="1254125"/>
            <a:ext cx="1983235" cy="5847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AU" dirty="0">
                <a:solidFill>
                  <a:srgbClr val="000099"/>
                </a:solidFill>
                <a:latin typeface="Arial" charset="0"/>
              </a:rPr>
              <a:t>Chapter 3</a:t>
            </a:r>
            <a:endParaRPr lang="en-GB" dirty="0">
              <a:solidFill>
                <a:srgbClr val="000099"/>
              </a:solidFill>
              <a:latin typeface="Arial" charset="0"/>
            </a:endParaRPr>
          </a:p>
        </p:txBody>
      </p:sp>
      <p:sp>
        <p:nvSpPr>
          <p:cNvPr id="233484" name="Rectangle 12"/>
          <p:cNvSpPr>
            <a:spLocks noChangeArrowheads="1"/>
          </p:cNvSpPr>
          <p:nvPr/>
        </p:nvSpPr>
        <p:spPr bwMode="auto">
          <a:xfrm>
            <a:off x="2843213" y="2060575"/>
            <a:ext cx="5832475" cy="10772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r>
              <a:rPr lang="en-GB" dirty="0">
                <a:solidFill>
                  <a:srgbClr val="0066FF"/>
                </a:solidFill>
                <a:latin typeface="Arial" charset="0"/>
              </a:rPr>
              <a:t>Instruction-Level Parallelism and Its Exploitation</a:t>
            </a:r>
          </a:p>
        </p:txBody>
      </p:sp>
      <p:sp>
        <p:nvSpPr>
          <p:cNvPr id="233485" name="Text Box 13"/>
          <p:cNvSpPr txBox="1">
            <a:spLocks noChangeArrowheads="1"/>
          </p:cNvSpPr>
          <p:nvPr/>
        </p:nvSpPr>
        <p:spPr bwMode="auto">
          <a:xfrm>
            <a:off x="2789285" y="-100013"/>
            <a:ext cx="4502066" cy="89255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imes New Roman" pitchFamily="18" charset="0"/>
              </a:rPr>
              <a:t>Computer Architecture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rial" charset="0"/>
              </a:rPr>
              <a:t>A Quantitative Approach</a:t>
            </a:r>
            <a:r>
              <a:rPr lang="en-US" sz="2000">
                <a:solidFill>
                  <a:schemeClr val="bg1"/>
                </a:solidFill>
                <a:latin typeface="Arial" charset="0"/>
              </a:rPr>
              <a:t>, Sixth Edition</a:t>
            </a:r>
            <a:endParaRPr lang="en-GB" sz="20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49"/>
    </mc:Choice>
    <mc:Fallback>
      <p:transition spd="slow" advTm="25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Hardware-Based Speculation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Execute instructions along predicted execution paths but only commit the results if prediction was correct</a:t>
            </a:r>
          </a:p>
          <a:p>
            <a:pPr>
              <a:lnSpc>
                <a:spcPct val="90000"/>
              </a:lnSpc>
            </a:pPr>
            <a:r>
              <a:rPr lang="en-US" dirty="0"/>
              <a:t>Instruction commit:  allowing an instruction to update the register file when instruction is no longer speculative</a:t>
            </a:r>
          </a:p>
          <a:p>
            <a:pPr>
              <a:lnSpc>
                <a:spcPct val="90000"/>
              </a:lnSpc>
            </a:pPr>
            <a:r>
              <a:rPr lang="en-US" dirty="0"/>
              <a:t>Need an additional piece of hardware to prevent any irrevocable action until an instruction commits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I.e. updating state or taking an execution</a:t>
            </a: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 rot="5400000">
            <a:off x="7366590" y="1408079"/>
            <a:ext cx="3185487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0066FF"/>
                </a:solidFill>
                <a:latin typeface="Arial" charset="0"/>
              </a:rPr>
              <a:t>Hardware-Based Speculation</a:t>
            </a:r>
            <a:endParaRPr lang="en-US" sz="1800" dirty="0">
              <a:solidFill>
                <a:srgbClr val="0066FF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4626"/>
    </mc:Choice>
    <mc:Fallback>
      <p:transition spd="slow" advTm="684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24283" x="4414838" y="1943100"/>
          <p14:tracePt t="424388" x="4400550" y="1943100"/>
          <p14:tracePt t="424397" x="4394200" y="1943100"/>
          <p14:tracePt t="424404" x="4379913" y="1943100"/>
          <p14:tracePt t="424420" x="4351338" y="1928813"/>
          <p14:tracePt t="424435" x="4308475" y="1914525"/>
          <p14:tracePt t="424436" x="4294188" y="1914525"/>
          <p14:tracePt t="424436" x="4251325" y="1914525"/>
          <p14:tracePt t="424460" x="4208463" y="1914525"/>
          <p14:tracePt t="424469" x="4171950" y="1914525"/>
          <p14:tracePt t="424492" x="4129088" y="1914525"/>
          <p14:tracePt t="424508" x="4094163" y="1914525"/>
          <p14:tracePt t="424524" x="4079875" y="1914525"/>
          <p14:tracePt t="424540" x="4071938" y="1914525"/>
          <p14:tracePt t="424587" x="4057650" y="1914525"/>
          <p14:tracePt t="424598" x="4051300" y="1914525"/>
          <p14:tracePt t="424604" x="4043363" y="1914525"/>
          <p14:tracePt t="424604" x="4037013" y="1914525"/>
          <p14:tracePt t="424618" x="4008438" y="1914525"/>
          <p14:tracePt t="424635" x="3979863" y="1914525"/>
          <p14:tracePt t="424635" x="3965575" y="1914525"/>
          <p14:tracePt t="424652" x="3922713" y="1936750"/>
          <p14:tracePt t="424668" x="3894138" y="1951038"/>
          <p14:tracePt t="424685" x="3871913" y="1965325"/>
          <p14:tracePt t="424764" x="3865563" y="1965325"/>
          <p14:tracePt t="424836" x="3857625" y="1971675"/>
          <p14:tracePt t="424853" x="3836988" y="1979613"/>
          <p14:tracePt t="424860" x="3800475" y="2000250"/>
          <p14:tracePt t="424868" x="3794125" y="2008188"/>
          <p14:tracePt t="424924" x="3771900" y="2008188"/>
          <p14:tracePt t="424932" x="3751263" y="2008188"/>
          <p14:tracePt t="424935" x="3729038" y="2008188"/>
          <p14:tracePt t="424951" x="3708400" y="2000250"/>
          <p14:tracePt t="424968" x="3686175" y="2000250"/>
          <p14:tracePt t="424984" x="3679825" y="2000250"/>
          <p14:tracePt t="425036" x="3671888" y="2000250"/>
          <p14:tracePt t="425043" x="3665538" y="1993900"/>
          <p14:tracePt t="425164" x="3671888" y="1993900"/>
          <p14:tracePt t="425172" x="3694113" y="1985963"/>
          <p14:tracePt t="425188" x="3708400" y="1985963"/>
          <p14:tracePt t="425220" x="3722688" y="1985963"/>
          <p14:tracePt t="425228" x="3729038" y="1985963"/>
          <p14:tracePt t="425231" x="3765550" y="1971675"/>
          <p14:tracePt t="425239" x="3808413" y="1971675"/>
          <p14:tracePt t="425250" x="4057650" y="1971675"/>
          <p14:tracePt t="425268" x="4151313" y="1971675"/>
          <p14:tracePt t="425268" x="4237038" y="1985963"/>
          <p14:tracePt t="425284" x="4365625" y="2014538"/>
          <p14:tracePt t="425301" x="4443413" y="2028825"/>
          <p14:tracePt t="425318" x="4494213" y="2043113"/>
          <p14:tracePt t="425334" x="4537075" y="2051050"/>
          <p14:tracePt t="425351" x="4557713" y="2051050"/>
          <p14:tracePt t="425367" x="4594225" y="2051050"/>
          <p14:tracePt t="425384" x="4629150" y="2071688"/>
          <p14:tracePt t="425400" x="4672013" y="2071688"/>
          <p14:tracePt t="425418" x="4700588" y="2079625"/>
          <p14:tracePt t="425434" x="4751388" y="2079625"/>
          <p14:tracePt t="425451" x="4772025" y="2079625"/>
          <p14:tracePt t="425451" x="4794250" y="2085975"/>
          <p14:tracePt t="425484" x="4800600" y="2085975"/>
          <p14:tracePt t="425612" x="4786313" y="2085975"/>
          <p14:tracePt t="425620" x="4757738" y="2085975"/>
          <p14:tracePt t="425633" x="4743450" y="2085975"/>
          <p14:tracePt t="425636" x="4700588" y="2085975"/>
          <p14:tracePt t="425650" x="4657725" y="2085975"/>
          <p14:tracePt t="425667" x="4579938" y="2085975"/>
          <p14:tracePt t="425667" x="4557713" y="2071688"/>
          <p14:tracePt t="425684" x="4494213" y="2065338"/>
          <p14:tracePt t="425701" x="4414838" y="2057400"/>
          <p14:tracePt t="425718" x="4329113" y="2043113"/>
          <p14:tracePt t="425734" x="4251325" y="2043113"/>
          <p14:tracePt t="425750" x="4200525" y="2022475"/>
          <p14:tracePt t="425767" x="4179888" y="2022475"/>
          <p14:tracePt t="425783" x="4171950" y="2014538"/>
          <p14:tracePt t="425828" x="4157663" y="2014538"/>
          <p14:tracePt t="425836" x="4151313" y="2014538"/>
          <p14:tracePt t="425853" x="4137025" y="2014538"/>
          <p14:tracePt t="425860" x="4122738" y="2014538"/>
          <p14:tracePt t="425866" x="4065588" y="2014538"/>
          <p14:tracePt t="425884" x="4022725" y="2014538"/>
          <p14:tracePt t="425901" x="3986213" y="2014538"/>
          <p14:tracePt t="425917" x="3957638" y="2014538"/>
          <p14:tracePt t="425933" x="3937000" y="2014538"/>
          <p14:tracePt t="425950" x="3914775" y="2014538"/>
          <p14:tracePt t="425966" x="3900488" y="2014538"/>
          <p14:tracePt t="425984" x="3865563" y="2014538"/>
          <p14:tracePt t="426000" x="3822700" y="2014538"/>
          <p14:tracePt t="426017" x="3779838" y="2014538"/>
          <p14:tracePt t="426033" x="3751263" y="2014538"/>
          <p14:tracePt t="426050" x="3722688" y="2014538"/>
          <p14:tracePt t="426066" x="3700463" y="2014538"/>
          <p14:tracePt t="426083" x="3657600" y="2014538"/>
          <p14:tracePt t="426100" x="3629025" y="2014538"/>
          <p14:tracePt t="426116" x="3614738" y="2014538"/>
          <p14:tracePt t="426132" x="3594100" y="2014538"/>
          <p14:tracePt t="426149" x="3586163" y="2014538"/>
          <p14:tracePt t="426167" x="3571875" y="2014538"/>
          <p14:tracePt t="426212" x="3551238" y="2014538"/>
          <p14:tracePt t="426356" x="3586163" y="2014538"/>
          <p14:tracePt t="426364" x="3622675" y="2014538"/>
          <p14:tracePt t="426372" x="3686175" y="2014538"/>
          <p14:tracePt t="426383" x="3743325" y="2014538"/>
          <p14:tracePt t="426399" x="3786188" y="2014538"/>
          <p14:tracePt t="426416" x="3822700" y="2014538"/>
          <p14:tracePt t="426432" x="3879850" y="2014538"/>
          <p14:tracePt t="426448" x="3951288" y="2014538"/>
          <p14:tracePt t="426466" x="4000500" y="2014538"/>
          <p14:tracePt t="426482" x="4051300" y="2014538"/>
          <p14:tracePt t="426499" x="4086225" y="2014538"/>
          <p14:tracePt t="426516" x="4114800" y="2014538"/>
          <p14:tracePt t="426534" x="4129088" y="2014538"/>
          <p14:tracePt t="426549" x="4151313" y="2014538"/>
          <p14:tracePt t="426565" x="4165600" y="2014538"/>
          <p14:tracePt t="426583" x="4179888" y="2014538"/>
          <p14:tracePt t="426599" x="4194175" y="2014538"/>
          <p14:tracePt t="426643" x="4200525" y="2014538"/>
          <p14:tracePt t="426652" x="4229100" y="2014538"/>
          <p14:tracePt t="426652" x="4251325" y="2014538"/>
          <p14:tracePt t="426666" x="4294188" y="2014538"/>
          <p14:tracePt t="426682" x="4337050" y="2014538"/>
          <p14:tracePt t="426698" x="4357688" y="2014538"/>
          <p14:tracePt t="426715" x="4371975" y="2014538"/>
          <p14:tracePt t="426733" x="4379913" y="2014538"/>
          <p14:tracePt t="426812" x="4394200" y="2014538"/>
          <p14:tracePt t="426980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Reorder Buffer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Reorder buffer – holds the result of instruction between completion and commit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Four fields: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Instruction type:  branch/store/register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Destination field:  register number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Value field:  output value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Ready field:  completed execution?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Modify reservation stations: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Operand source is now reorder buffer instead of functional unit</a:t>
            </a: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 rot="5400000">
            <a:off x="7366590" y="1408079"/>
            <a:ext cx="3185487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0066FF"/>
                </a:solidFill>
                <a:latin typeface="Arial" charset="0"/>
              </a:rPr>
              <a:t>Hardware-Based Speculation</a:t>
            </a:r>
            <a:endParaRPr lang="en-US" sz="1800" dirty="0">
              <a:solidFill>
                <a:srgbClr val="0066FF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0832"/>
    </mc:Choice>
    <mc:Fallback>
      <p:transition spd="slow" advTm="650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2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Reorder Buffer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Issue: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Allocate RS and ROB, read available operands</a:t>
            </a:r>
          </a:p>
          <a:p>
            <a:pPr>
              <a:lnSpc>
                <a:spcPct val="90000"/>
              </a:lnSpc>
            </a:pPr>
            <a:r>
              <a:rPr lang="en-US" dirty="0"/>
              <a:t>Execute: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Begin execution when operand values are available</a:t>
            </a:r>
          </a:p>
          <a:p>
            <a:pPr>
              <a:lnSpc>
                <a:spcPct val="90000"/>
              </a:lnSpc>
            </a:pPr>
            <a:r>
              <a:rPr lang="en-US" dirty="0"/>
              <a:t>Write result: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Write result and ROB tag on CDB</a:t>
            </a:r>
          </a:p>
          <a:p>
            <a:pPr>
              <a:lnSpc>
                <a:spcPct val="90000"/>
              </a:lnSpc>
            </a:pPr>
            <a:r>
              <a:rPr lang="en-US" dirty="0"/>
              <a:t>Commit: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When ROB reaches head of ROB, update register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When a </a:t>
            </a:r>
            <a:r>
              <a:rPr lang="en-US" dirty="0" err="1"/>
              <a:t>mispredicted</a:t>
            </a:r>
            <a:r>
              <a:rPr lang="en-US" dirty="0"/>
              <a:t> branch reaches head of ROB, discard all entries</a:t>
            </a: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 rot="5400000">
            <a:off x="7366590" y="1408079"/>
            <a:ext cx="3185487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0066FF"/>
                </a:solidFill>
                <a:latin typeface="Arial" charset="0"/>
              </a:rPr>
              <a:t>Hardware-Based Speculation</a:t>
            </a:r>
            <a:endParaRPr lang="en-US" sz="1800" dirty="0">
              <a:solidFill>
                <a:srgbClr val="0066FF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67298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117"/>
    </mc:Choice>
    <mc:Fallback>
      <p:transition spd="slow" advTm="456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2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2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2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Reorder Buffer</a:t>
            </a:r>
          </a:p>
        </p:txBody>
      </p:sp>
      <p:sp>
        <p:nvSpPr>
          <p:cNvPr id="2426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Register values and memory values are not written until an instruction commits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On misprediction: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Speculated entries in ROB are cleared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Exceptions: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Not recognized until it is ready to commit</a:t>
            </a:r>
          </a:p>
          <a:p>
            <a:pPr lvl="1">
              <a:lnSpc>
                <a:spcPct val="90000"/>
              </a:lnSpc>
              <a:buNone/>
            </a:pPr>
            <a:endParaRPr lang="en-US" dirty="0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7366590" y="1408079"/>
            <a:ext cx="3185487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0066FF"/>
                </a:solidFill>
                <a:latin typeface="Arial" charset="0"/>
              </a:rPr>
              <a:t>Hardware-Based Speculation</a:t>
            </a:r>
            <a:endParaRPr lang="en-US" sz="1800" dirty="0">
              <a:solidFill>
                <a:srgbClr val="0066FF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4508"/>
    </mc:Choice>
    <mc:Fallback>
      <p:transition spd="slow" advTm="604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2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2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2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2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1318" x="6623050" y="4822825"/>
          <p14:tracePt t="581438" x="6623050" y="4814888"/>
          <p14:tracePt t="581447" x="6623050" y="4800600"/>
          <p14:tracePt t="581454" x="6623050" y="4786313"/>
          <p14:tracePt t="581463" x="6623050" y="4743450"/>
          <p14:tracePt t="581472" x="6623050" y="4722813"/>
          <p14:tracePt t="581488" x="6623050" y="4700588"/>
          <p14:tracePt t="581527" x="6623050" y="4694238"/>
          <p14:tracePt t="581622" x="6615113" y="4686300"/>
          <p14:tracePt t="581630" x="6594475" y="4686300"/>
          <p14:tracePt t="581638" x="6586538" y="4686300"/>
          <p14:tracePt t="581650" x="6580188" y="4686300"/>
          <p14:tracePt t="581656" x="6572250" y="4686300"/>
          <p14:tracePt t="581672" x="6551613" y="4686300"/>
          <p14:tracePt t="581689" x="6537325" y="4686300"/>
          <p14:tracePt t="581704" x="6472238" y="4686300"/>
          <p14:tracePt t="581721" x="6394450" y="4694238"/>
          <p14:tracePt t="581738" x="6315075" y="4694238"/>
          <p14:tracePt t="581755" x="6300788" y="4694238"/>
          <p14:tracePt t="581772" x="6280150" y="4694238"/>
          <p14:tracePt t="581788" x="6272213" y="4694238"/>
          <p14:tracePt t="581856" x="6265863" y="4694238"/>
          <p14:tracePt t="581862" x="6251575" y="4694238"/>
          <p14:tracePt t="581870" x="6243638" y="4694238"/>
          <p14:tracePt t="581871" x="6229350" y="4694238"/>
          <p14:tracePt t="581889" x="6208713" y="4694238"/>
          <p14:tracePt t="581904" x="6172200" y="4694238"/>
          <p14:tracePt t="581922" x="6157913" y="4694238"/>
          <p14:tracePt t="581938" x="6151563" y="4694238"/>
          <p14:tracePt t="581954" x="6115050" y="4694238"/>
          <p14:tracePt t="581971" x="6080125" y="4714875"/>
          <p14:tracePt t="581988" x="6051550" y="4714875"/>
          <p14:tracePt t="582004" x="6029325" y="4714875"/>
          <p14:tracePt t="582021" x="5986463" y="4714875"/>
          <p14:tracePt t="582038" x="5951538" y="4714875"/>
          <p14:tracePt t="582055" x="5929313" y="4714875"/>
          <p14:tracePt t="582072" x="5915025" y="4714875"/>
          <p14:tracePt t="582088" x="5908675" y="4714875"/>
          <p14:tracePt t="582104" x="5894388" y="4714875"/>
          <p14:tracePt t="582122" x="5886450" y="4714875"/>
          <p14:tracePt t="582137" x="5872163" y="4714875"/>
          <p14:tracePt t="582155" x="5851525" y="4714875"/>
          <p14:tracePt t="582172" x="5843588" y="4714875"/>
          <p14:tracePt t="582187" x="5829300" y="4729163"/>
          <p14:tracePt t="582222" x="5815013" y="4729163"/>
          <p14:tracePt t="582222" x="5800725" y="4729163"/>
          <p14:tracePt t="582238" x="5772150" y="4729163"/>
          <p14:tracePt t="582238" x="5765800" y="4729163"/>
          <p14:tracePt t="582255" x="5751513" y="4729163"/>
          <p14:tracePt t="582271" x="5722938" y="4729163"/>
          <p14:tracePt t="582288" x="5694363" y="4729163"/>
          <p14:tracePt t="582304" x="5651500" y="4737100"/>
          <p14:tracePt t="582321" x="5600700" y="4737100"/>
          <p14:tracePt t="582338" x="5580063" y="4737100"/>
          <p14:tracePt t="582354" x="5551488" y="4737100"/>
          <p14:tracePt t="582371" x="5514975" y="4737100"/>
          <p14:tracePt t="582387" x="5472113" y="4737100"/>
          <p14:tracePt t="582405" x="5443538" y="4737100"/>
          <p14:tracePt t="582420" x="5414963" y="4737100"/>
          <p14:tracePt t="582420" x="5400675" y="4737100"/>
          <p14:tracePt t="582438" x="5386388" y="4737100"/>
          <p14:tracePt t="582453" x="5365750" y="4737100"/>
          <p14:tracePt t="582470" x="5343525" y="4737100"/>
          <p14:tracePt t="582488" x="5337175" y="4737100"/>
          <p14:tracePt t="582504" x="5314950" y="4737100"/>
          <p14:tracePt t="582521" x="5294313" y="4737100"/>
          <p14:tracePt t="582537" x="5257800" y="4737100"/>
          <p14:tracePt t="582553" x="5214938" y="4737100"/>
          <p14:tracePt t="582571" x="5180013" y="4737100"/>
          <p14:tracePt t="582588" x="5137150" y="4714875"/>
          <p14:tracePt t="582604" x="5129213" y="4714875"/>
          <p14:tracePt t="582621" x="5100638" y="4714875"/>
          <p14:tracePt t="582637" x="5057775" y="4708525"/>
          <p14:tracePt t="582637" x="5029200" y="4694238"/>
          <p14:tracePt t="582655" x="5000625" y="4694238"/>
          <p14:tracePt t="582671" x="4986338" y="4686300"/>
          <p14:tracePt t="582687" x="4957763" y="4672013"/>
          <p14:tracePt t="582703" x="4951413" y="4672013"/>
          <p14:tracePt t="582721" x="4943475" y="4672013"/>
          <p14:tracePt t="582737" x="4922838" y="4672013"/>
          <p14:tracePt t="582753" x="4894263" y="4665663"/>
          <p14:tracePt t="582798" x="4865688" y="4665663"/>
          <p14:tracePt t="582807" x="4851400" y="4651375"/>
          <p14:tracePt t="582815" x="4843463" y="4651375"/>
          <p14:tracePt t="582823" x="4814888" y="4643438"/>
          <p14:tracePt t="582838" x="4808538" y="4643438"/>
          <p14:tracePt t="582991" x="4800600" y="4637088"/>
          <p14:tracePt t="582991" x="4822825" y="4629150"/>
          <p14:tracePt t="583007" x="4857750" y="4629150"/>
          <p14:tracePt t="583014" x="4908550" y="4629150"/>
          <p14:tracePt t="583022" x="5051425" y="4629150"/>
          <p14:tracePt t="583036" x="5186363" y="4629150"/>
          <p14:tracePt t="583053" x="5272088" y="4629150"/>
          <p14:tracePt t="583053" x="5308600" y="4629150"/>
          <p14:tracePt t="583071" x="5365750" y="4629150"/>
          <p14:tracePt t="583087" x="5451475" y="4629150"/>
          <p14:tracePt t="583104" x="5508625" y="4629150"/>
          <p14:tracePt t="583120" x="5594350" y="4629150"/>
          <p14:tracePt t="583137" x="5651500" y="4622800"/>
          <p14:tracePt t="583154" x="5722938" y="4622800"/>
          <p14:tracePt t="583170" x="5772150" y="4622800"/>
          <p14:tracePt t="583187" x="5829300" y="4622800"/>
          <p14:tracePt t="583203" x="5865813" y="4622800"/>
          <p14:tracePt t="583220" x="5894388" y="4622800"/>
          <p14:tracePt t="583236" x="5951538" y="4622800"/>
          <p14:tracePt t="583253" x="6029325" y="4622800"/>
          <p14:tracePt t="583269" x="6143625" y="4622800"/>
          <p14:tracePt t="583287" x="6186488" y="4622800"/>
          <p14:tracePt t="583302" x="6223000" y="4622800"/>
          <p14:tracePt t="583320" x="6237288" y="4622800"/>
          <p14:tracePt t="583336" x="6257925" y="4622800"/>
          <p14:tracePt t="583354" x="6280150" y="4622800"/>
          <p14:tracePt t="583370" x="6323013" y="4622800"/>
          <p14:tracePt t="583385" x="6386513" y="4622800"/>
          <p14:tracePt t="583404" x="6437313" y="4622800"/>
          <p14:tracePt t="583419" x="6457950" y="4622800"/>
          <p14:tracePt t="583436" x="6486525" y="4622800"/>
          <p14:tracePt t="583453" x="6515100" y="4622800"/>
          <p14:tracePt t="583470" x="6529388" y="4622800"/>
          <p14:tracePt t="583486" x="6629400" y="4622800"/>
          <p14:tracePt t="583503" x="6715125" y="4622800"/>
          <p14:tracePt t="583520" x="6786563" y="4622800"/>
          <p14:tracePt t="583536" x="6815138" y="4629150"/>
          <p14:tracePt t="583553" x="6843713" y="4629150"/>
          <p14:tracePt t="583569" x="6858000" y="4629150"/>
          <p14:tracePt t="583586" x="6880225" y="4629150"/>
          <p14:tracePt t="583602" x="6886575" y="4629150"/>
          <p14:tracePt t="583620" x="6908800" y="4622800"/>
          <p14:tracePt t="583636" x="6923088" y="4622800"/>
          <p14:tracePt t="583652" x="6943725" y="4622800"/>
          <p14:tracePt t="583669" x="6958013" y="4622800"/>
          <p14:tracePt t="583686" x="6972300" y="4622800"/>
          <p14:tracePt t="583703" x="7015163" y="4622800"/>
          <p14:tracePt t="583719" x="7058025" y="4622800"/>
          <p14:tracePt t="583736" x="7080250" y="4622800"/>
          <p14:tracePt t="583752" x="7086600" y="4622800"/>
          <p14:tracePt t="583769" x="7094538" y="4622800"/>
          <p14:tracePt t="583919" x="7100888" y="4622800"/>
          <p14:tracePt t="583935" x="7100888" y="4629150"/>
          <p14:tracePt t="583942" x="7086600" y="4637088"/>
          <p14:tracePt t="583950" x="7058025" y="4651375"/>
          <p14:tracePt t="583952" x="6980238" y="4672013"/>
          <p14:tracePt t="583968" x="6865938" y="4694238"/>
          <p14:tracePt t="583985" x="6743700" y="4700588"/>
          <p14:tracePt t="584001" x="6629400" y="4729163"/>
          <p14:tracePt t="584018" x="6543675" y="4729163"/>
          <p14:tracePt t="584036" x="6494463" y="4729163"/>
          <p14:tracePt t="584051" x="6423025" y="4729163"/>
          <p14:tracePt t="584068" x="6286500" y="4729163"/>
          <p14:tracePt t="584084" x="6115050" y="4729163"/>
          <p14:tracePt t="584084" x="6043613" y="4729163"/>
          <p14:tracePt t="584103" x="5937250" y="4729163"/>
          <p14:tracePt t="584119" x="5880100" y="4729163"/>
          <p14:tracePt t="584135" x="5815013" y="4737100"/>
          <p14:tracePt t="584152" x="5765800" y="4743450"/>
          <p14:tracePt t="584169" x="5715000" y="4743450"/>
          <p14:tracePt t="584185" x="5643563" y="4743450"/>
          <p14:tracePt t="584202" x="5580063" y="4743450"/>
          <p14:tracePt t="584218" x="5486400" y="4757738"/>
          <p14:tracePt t="584235" x="5394325" y="4779963"/>
          <p14:tracePt t="584252" x="5329238" y="4779963"/>
          <p14:tracePt t="584268" x="5265738" y="4779963"/>
          <p14:tracePt t="584285" x="5186363" y="4779963"/>
          <p14:tracePt t="584301" x="5122863" y="4779963"/>
          <p14:tracePt t="584318" x="5037138" y="4779963"/>
          <p14:tracePt t="584335" x="5008563" y="4779963"/>
          <p14:tracePt t="584351" x="4994275" y="4779963"/>
          <p14:tracePt t="584369" x="4957763" y="4779963"/>
          <p14:tracePt t="584384" x="4922838" y="4772025"/>
          <p14:tracePt t="584402" x="4900613" y="4772025"/>
          <p14:tracePt t="584417" x="4872038" y="4765675"/>
          <p14:tracePt t="584435" x="4837113" y="4765675"/>
          <p14:tracePt t="584451" x="4822825" y="4757738"/>
          <p14:tracePt t="584468" x="4779963" y="4737100"/>
          <p14:tracePt t="584485" x="4743450" y="4737100"/>
          <p14:tracePt t="584501" x="4700588" y="4722813"/>
          <p14:tracePt t="584501" x="4694238" y="4722813"/>
          <p14:tracePt t="584519" x="4657725" y="4714875"/>
          <p14:tracePt t="584535" x="4637088" y="4708525"/>
          <p14:tracePt t="584552" x="4629150" y="4700588"/>
          <p14:tracePt t="584567" x="4622800" y="4694238"/>
          <p14:tracePt t="584585" x="4608513" y="4665663"/>
          <p14:tracePt t="584600" x="4608513" y="4651375"/>
          <p14:tracePt t="584618" x="4608513" y="4608513"/>
          <p14:tracePt t="584635" x="4608513" y="4579938"/>
          <p14:tracePt t="584650" x="4608513" y="4543425"/>
          <p14:tracePt t="584668" x="4608513" y="4508500"/>
          <p14:tracePt t="584684" x="4608513" y="4479925"/>
          <p14:tracePt t="584701" x="4608513" y="4414838"/>
          <p14:tracePt t="584717" x="4608513" y="4351338"/>
          <p14:tracePt t="584734" x="4614863" y="4308475"/>
          <p14:tracePt t="584750" x="4622800" y="4257675"/>
          <p14:tracePt t="584767" x="4622800" y="4222750"/>
          <p14:tracePt t="584784" x="4637088" y="4179888"/>
          <p14:tracePt t="584800" x="4643438" y="4151313"/>
          <p14:tracePt t="584817" x="4657725" y="4129088"/>
          <p14:tracePt t="584862" x="4665663" y="4122738"/>
          <p14:tracePt t="584895" x="4679950" y="4114800"/>
          <p14:tracePt t="584902" x="4708525" y="4094163"/>
          <p14:tracePt t="584910" x="4757738" y="4094163"/>
          <p14:tracePt t="584919" x="4786313" y="4086225"/>
          <p14:tracePt t="584934" x="4900613" y="4086225"/>
          <p14:tracePt t="584951" x="4994275" y="4086225"/>
          <p14:tracePt t="584967" x="5094288" y="4086225"/>
          <p14:tracePt t="584983" x="5208588" y="4086225"/>
          <p14:tracePt t="585001" x="5257800" y="4086225"/>
          <p14:tracePt t="585016" x="5308600" y="4086225"/>
          <p14:tracePt t="585034" x="5343525" y="4086225"/>
          <p14:tracePt t="585050" x="5394325" y="4086225"/>
          <p14:tracePt t="585067" x="5443538" y="4094163"/>
          <p14:tracePt t="585083" x="5486400" y="4094163"/>
          <p14:tracePt t="585100" x="5529263" y="4094163"/>
          <p14:tracePt t="585116" x="5580063" y="4094163"/>
          <p14:tracePt t="585116" x="5622925" y="4094163"/>
          <p14:tracePt t="585135" x="5694363" y="4094163"/>
          <p14:tracePt t="585151" x="5751513" y="4094163"/>
          <p14:tracePt t="585167" x="5822950" y="4086225"/>
          <p14:tracePt t="585184" x="5900738" y="4071938"/>
          <p14:tracePt t="585200" x="5943600" y="4057650"/>
          <p14:tracePt t="585217" x="6015038" y="4037013"/>
          <p14:tracePt t="585234" x="6057900" y="4022725"/>
          <p14:tracePt t="585250" x="6094413" y="4008438"/>
          <p14:tracePt t="585266" x="6122988" y="4000500"/>
          <p14:tracePt t="585283" x="6137275" y="4000500"/>
          <p14:tracePt t="585300" x="6172200" y="4000500"/>
          <p14:tracePt t="585316" x="6200775" y="4000500"/>
          <p14:tracePt t="585333" x="6257925" y="4000500"/>
          <p14:tracePt t="585349" x="6343650" y="4000500"/>
          <p14:tracePt t="585366" x="6386513" y="4000500"/>
          <p14:tracePt t="585383" x="6429375" y="4000500"/>
          <p14:tracePt t="585400" x="6472238" y="4000500"/>
          <p14:tracePt t="585416" x="6529388" y="4000500"/>
          <p14:tracePt t="585434" x="6580188" y="4000500"/>
          <p14:tracePt t="585450" x="6629400" y="4000500"/>
          <p14:tracePt t="585466" x="6672263" y="4000500"/>
          <p14:tracePt t="585484" x="6694488" y="4000500"/>
          <p14:tracePt t="585499" x="6708775" y="4000500"/>
          <p14:tracePt t="585517" x="6743700" y="4000500"/>
          <p14:tracePt t="585532" x="6772275" y="4000500"/>
          <p14:tracePt t="585550" x="6815138" y="4008438"/>
          <p14:tracePt t="585567" x="6837363" y="4014788"/>
          <p14:tracePt t="585582" x="6894513" y="4043363"/>
          <p14:tracePt t="585599" x="6929438" y="4057650"/>
          <p14:tracePt t="585616" x="6965950" y="4071938"/>
          <p14:tracePt t="585633" x="7008813" y="4094163"/>
          <p14:tracePt t="585649" x="7037388" y="4108450"/>
          <p14:tracePt t="585667" x="7080250" y="4122738"/>
          <p14:tracePt t="585683" x="7108825" y="4143375"/>
          <p14:tracePt t="585700" x="7137400" y="4151313"/>
          <p14:tracePt t="585716" x="7165975" y="4179888"/>
          <p14:tracePt t="585732" x="7186613" y="4200525"/>
          <p14:tracePt t="585749" x="7223125" y="4265613"/>
          <p14:tracePt t="585766" x="7265988" y="4322763"/>
          <p14:tracePt t="585782" x="7272338" y="4351338"/>
          <p14:tracePt t="585800" x="7272338" y="4365625"/>
          <p14:tracePt t="585816" x="7272338" y="4386263"/>
          <p14:tracePt t="585832" x="7280275" y="4394200"/>
          <p14:tracePt t="585849" x="7280275" y="4414838"/>
          <p14:tracePt t="585865" x="7280275" y="4443413"/>
          <p14:tracePt t="585883" x="7280275" y="4471988"/>
          <p14:tracePt t="585899" x="7280275" y="4514850"/>
          <p14:tracePt t="585916" x="7258050" y="4557713"/>
          <p14:tracePt t="585933" x="7229475" y="4586288"/>
          <p14:tracePt t="585949" x="7208838" y="4608513"/>
          <p14:tracePt t="585949" x="7180263" y="4614863"/>
          <p14:tracePt t="585967" x="7137400" y="4643438"/>
          <p14:tracePt t="585983" x="7123113" y="4643438"/>
          <p14:tracePt t="586000" x="7094538" y="4651375"/>
          <p14:tracePt t="586015" x="7051675" y="4665663"/>
          <p14:tracePt t="586032" x="7008813" y="4679950"/>
          <p14:tracePt t="586048" x="6951663" y="4694238"/>
          <p14:tracePt t="586065" x="6858000" y="4708525"/>
          <p14:tracePt t="586082" x="6780213" y="4743450"/>
          <p14:tracePt t="586098" x="6600825" y="4751388"/>
          <p14:tracePt t="586116" x="6408738" y="4794250"/>
          <p14:tracePt t="586133" x="6151563" y="4822825"/>
          <p14:tracePt t="586150" x="5886450" y="4857750"/>
          <p14:tracePt t="586165" x="5637213" y="4922838"/>
          <p14:tracePt t="586183" x="5565775" y="4922838"/>
          <p14:tracePt t="586199" x="5537200" y="4929188"/>
          <p14:tracePt t="586215" x="5500688" y="4929188"/>
          <p14:tracePt t="586232" x="5457825" y="4929188"/>
          <p14:tracePt t="586248" x="5394325" y="4929188"/>
          <p14:tracePt t="586265" x="5314950" y="4929188"/>
          <p14:tracePt t="586281" x="5229225" y="4929188"/>
          <p14:tracePt t="586299" x="5151438" y="4929188"/>
          <p14:tracePt t="586315" x="5057775" y="4929188"/>
          <p14:tracePt t="586332" x="4972050" y="4929188"/>
          <p14:tracePt t="586348" x="4951413" y="4929188"/>
          <p14:tracePt t="586348" x="4929188" y="4929188"/>
          <p14:tracePt t="586382" x="4908550" y="4929188"/>
          <p14:tracePt t="586383" x="4872038" y="4929188"/>
          <p14:tracePt t="586399" x="4829175" y="4908550"/>
          <p14:tracePt t="586415" x="4794250" y="4900613"/>
          <p14:tracePt t="586432" x="4772025" y="4872038"/>
          <p14:tracePt t="586449" x="4743450" y="4857750"/>
          <p14:tracePt t="586465" x="4714875" y="4837113"/>
          <p14:tracePt t="586483" x="4679950" y="4814888"/>
          <p14:tracePt t="586498" x="4643438" y="4779963"/>
          <p14:tracePt t="586515" x="4608513" y="4714875"/>
          <p14:tracePt t="586531" x="4586288" y="4657725"/>
          <p14:tracePt t="586548" x="4579938" y="4614863"/>
          <p14:tracePt t="586565" x="4579938" y="4557713"/>
          <p14:tracePt t="586581" x="4579938" y="4486275"/>
          <p14:tracePt t="586598" x="4579938" y="4443413"/>
          <p14:tracePt t="586614" x="4579938" y="4386263"/>
          <p14:tracePt t="586633" x="4579938" y="4337050"/>
          <p14:tracePt t="586649" x="4579938" y="4286250"/>
          <p14:tracePt t="586666" x="4579938" y="4243388"/>
          <p14:tracePt t="586681" x="4579938" y="4200525"/>
          <p14:tracePt t="586697" x="4594225" y="4165600"/>
          <p14:tracePt t="586714" x="4622800" y="4122738"/>
          <p14:tracePt t="586731" x="4637088" y="4108450"/>
          <p14:tracePt t="586749" x="4651375" y="4108450"/>
          <p14:tracePt t="586765" x="4694238" y="4100513"/>
          <p14:tracePt t="586782" x="4779963" y="4071938"/>
          <p14:tracePt t="586799" x="4865688" y="4051300"/>
          <p14:tracePt t="586815" x="4972050" y="4014788"/>
          <p14:tracePt t="586831" x="5086350" y="4008438"/>
          <p14:tracePt t="586848" x="5194300" y="4008438"/>
          <p14:tracePt t="586864" x="5380038" y="3994150"/>
          <p14:tracePt t="586881" x="5572125" y="3965575"/>
          <p14:tracePt t="586897" x="5729288" y="3965575"/>
          <p14:tracePt t="586914" x="5872163" y="3965575"/>
          <p14:tracePt t="586931" x="6008688" y="3965575"/>
          <p14:tracePt t="586947" x="6137275" y="3971925"/>
          <p14:tracePt t="586964" x="6265863" y="3994150"/>
          <p14:tracePt t="586980" x="6372225" y="4008438"/>
          <p14:tracePt t="586980" x="6415088" y="4029075"/>
          <p14:tracePt t="586999" x="6472238" y="4037013"/>
          <p14:tracePt t="587014" x="6629400" y="4037013"/>
          <p14:tracePt t="587031" x="6715125" y="4051300"/>
          <p14:tracePt t="587048" x="6765925" y="4051300"/>
          <p14:tracePt t="587064" x="6794500" y="4051300"/>
          <p14:tracePt t="587080" x="6823075" y="4051300"/>
          <p14:tracePt t="587097" x="6865938" y="4051300"/>
          <p14:tracePt t="587115" x="6958013" y="4057650"/>
          <p14:tracePt t="587131" x="7029450" y="4086225"/>
          <p14:tracePt t="587148" x="7094538" y="4114800"/>
          <p14:tracePt t="587165" x="7137400" y="4137025"/>
          <p14:tracePt t="587181" x="7158038" y="4143375"/>
          <p14:tracePt t="587197" x="7200900" y="4179888"/>
          <p14:tracePt t="587213" x="7258050" y="4237038"/>
          <p14:tracePt t="587231" x="7286625" y="4294188"/>
          <p14:tracePt t="587248" x="7315200" y="4329113"/>
          <p14:tracePt t="587265" x="7323138" y="4357688"/>
          <p14:tracePt t="587281" x="7337425" y="4408488"/>
          <p14:tracePt t="587297" x="7337425" y="4451350"/>
          <p14:tracePt t="587314" x="7337425" y="4514850"/>
          <p14:tracePt t="587331" x="7337425" y="4572000"/>
          <p14:tracePt t="587346" x="7337425" y="4614863"/>
          <p14:tracePt t="587364" x="7337425" y="4651375"/>
          <p14:tracePt t="587381" x="7315200" y="4686300"/>
          <p14:tracePt t="587396" x="7300913" y="4708525"/>
          <p14:tracePt t="587396" x="7294563" y="4714875"/>
          <p14:tracePt t="587414" x="7272338" y="4729163"/>
          <p14:tracePt t="587430" x="7258050" y="4737100"/>
          <p14:tracePt t="587447" x="7243763" y="4743450"/>
          <p14:tracePt t="587463" x="7223125" y="4751388"/>
          <p14:tracePt t="587481" x="7180263" y="4765675"/>
          <p14:tracePt t="587497" x="7129463" y="4779963"/>
          <p14:tracePt t="587514" x="7023100" y="4814888"/>
          <p14:tracePt t="587530" x="6908800" y="4851400"/>
          <p14:tracePt t="587546" x="6729413" y="4900613"/>
          <p14:tracePt t="587564" x="6551613" y="4943475"/>
          <p14:tracePt t="587579" x="6415088" y="4986338"/>
          <p14:tracePt t="587597" x="6286500" y="5022850"/>
          <p14:tracePt t="587613" x="6208713" y="5043488"/>
          <p14:tracePt t="587613" x="6165850" y="5051425"/>
          <p14:tracePt t="587631" x="6086475" y="5051425"/>
          <p14:tracePt t="587647" x="6008688" y="5072063"/>
          <p14:tracePt t="587663" x="5929313" y="5086350"/>
          <p14:tracePt t="587680" x="5837238" y="5094288"/>
          <p14:tracePt t="587697" x="5765800" y="5094288"/>
          <p14:tracePt t="587713" x="5694363" y="5094288"/>
          <p14:tracePt t="587730" x="5643563" y="5094288"/>
          <p14:tracePt t="587747" x="5586413" y="5094288"/>
          <p14:tracePt t="587763" x="5508625" y="5094288"/>
          <p14:tracePt t="587780" x="5465763" y="5094288"/>
          <p14:tracePt t="587796" x="5443538" y="5094288"/>
          <p14:tracePt t="587796" x="5408613" y="5080000"/>
          <p14:tracePt t="587814" x="5394325" y="5080000"/>
          <p14:tracePt t="587829" x="5337175" y="5057775"/>
          <p14:tracePt t="587847" x="5280025" y="5029200"/>
          <p14:tracePt t="587863" x="5208588" y="5008563"/>
          <p14:tracePt t="587879" x="5129213" y="4965700"/>
          <p14:tracePt t="587897" x="5080000" y="4937125"/>
          <p14:tracePt t="587913" x="5022850" y="4908550"/>
          <p14:tracePt t="587930" x="4922838" y="4857750"/>
          <p14:tracePt t="587946" x="4865688" y="4829175"/>
          <p14:tracePt t="587963" x="4772025" y="4794250"/>
          <p14:tracePt t="587979" x="4714875" y="4757738"/>
          <p14:tracePt t="587996" x="4651375" y="4714875"/>
          <p14:tracePt t="588013" x="4608513" y="4679950"/>
          <p14:tracePt t="588029" x="4579938" y="4629150"/>
          <p14:tracePt t="588046" x="4572000" y="4557713"/>
          <p14:tracePt t="588063" x="4572000" y="4508500"/>
          <p14:tracePt t="588080" x="4557713" y="4457700"/>
          <p14:tracePt t="588096" x="4551363" y="4400550"/>
          <p14:tracePt t="588112" x="4551363" y="4351338"/>
          <p14:tracePt t="588130" x="4551363" y="4308475"/>
          <p14:tracePt t="588146" x="4551363" y="4271963"/>
          <p14:tracePt t="588163" x="4551363" y="4237038"/>
          <p14:tracePt t="588179" x="4572000" y="4222750"/>
          <p14:tracePt t="588196" x="4629150" y="4200525"/>
          <p14:tracePt t="588213" x="4657725" y="4186238"/>
          <p14:tracePt t="588230" x="4700588" y="4186238"/>
          <p14:tracePt t="588246" x="4751388" y="4171950"/>
          <p14:tracePt t="588263" x="4851400" y="4143375"/>
          <p14:tracePt t="588279" x="4957763" y="4122738"/>
          <p14:tracePt t="588296" x="5051425" y="4122738"/>
          <p14:tracePt t="588312" x="5108575" y="4100513"/>
          <p14:tracePt t="588329" x="5137150" y="4094163"/>
          <p14:tracePt t="588345" x="5143500" y="4094163"/>
          <p14:tracePt t="588362" x="5180013" y="4086225"/>
          <p14:tracePt t="588379" x="5214938" y="4079875"/>
          <p14:tracePt t="588395" x="5251450" y="4079875"/>
          <p14:tracePt t="588412" x="5300663" y="4057650"/>
          <p14:tracePt t="588428" x="5322888" y="4057650"/>
          <p14:tracePt t="588428" x="5351463" y="4051300"/>
          <p14:tracePt t="588463" x="5365750" y="4051300"/>
          <p14:tracePt t="588463" x="5386388" y="4051300"/>
          <p14:tracePt t="588479" x="5422900" y="4051300"/>
          <p14:tracePt t="588496" x="5437188" y="4051300"/>
          <p14:tracePt t="588512" x="5480050" y="4051300"/>
          <p14:tracePt t="588530" x="5514975" y="4051300"/>
          <p14:tracePt t="588545" x="5543550" y="4051300"/>
          <p14:tracePt t="588563" x="5586413" y="4051300"/>
          <p14:tracePt t="588578" x="5665788" y="4051300"/>
          <p14:tracePt t="588595" x="5765800" y="4029075"/>
          <p14:tracePt t="588611" x="5851525" y="4014788"/>
          <p14:tracePt t="588629" x="5908675" y="4008438"/>
          <p14:tracePt t="588645" x="5965825" y="4008438"/>
          <p14:tracePt t="588661" x="6022975" y="4008438"/>
          <p14:tracePt t="588679" x="6072188" y="4008438"/>
          <p14:tracePt t="588696" x="6115050" y="4008438"/>
          <p14:tracePt t="588712" x="6180138" y="4008438"/>
          <p14:tracePt t="588729" x="6286500" y="3986213"/>
          <p14:tracePt t="588746" x="6365875" y="3979863"/>
          <p14:tracePt t="588761" x="6429375" y="3957638"/>
          <p14:tracePt t="588779" x="6500813" y="3951288"/>
          <p14:tracePt t="588794" x="6551613" y="3951288"/>
          <p14:tracePt t="588811" x="6623050" y="3951288"/>
          <p14:tracePt t="588829" x="6700838" y="3957638"/>
          <p14:tracePt t="588845" x="6757988" y="3971925"/>
          <p14:tracePt t="588845" x="6772275" y="3971925"/>
          <p14:tracePt t="588863" x="6786563" y="3971925"/>
          <p14:tracePt t="588878" x="6837363" y="3979863"/>
          <p14:tracePt t="588896" x="6872288" y="4008438"/>
          <p14:tracePt t="588911" x="6894513" y="4008438"/>
          <p14:tracePt t="588928" x="6937375" y="4008438"/>
          <p14:tracePt t="588944" x="6980238" y="4014788"/>
          <p14:tracePt t="588961" x="7015163" y="4014788"/>
          <p14:tracePt t="588979" x="7043738" y="4022725"/>
          <p14:tracePt t="588995" x="7065963" y="4037013"/>
          <p14:tracePt t="589012" x="7094538" y="4043363"/>
          <p14:tracePt t="589027" x="7108825" y="4057650"/>
          <p14:tracePt t="589045" x="7137400" y="4086225"/>
          <p14:tracePt t="589062" x="7180263" y="4122738"/>
          <p14:tracePt t="589079" x="7194550" y="4137025"/>
          <p14:tracePt t="589095" x="7208838" y="4151313"/>
          <p14:tracePt t="589111" x="7223125" y="4171950"/>
          <p14:tracePt t="589128" x="7229475" y="4194175"/>
          <p14:tracePt t="589145" x="7265988" y="4237038"/>
          <p14:tracePt t="589161" x="7308850" y="4286250"/>
          <p14:tracePt t="589178" x="7329488" y="4314825"/>
          <p14:tracePt t="589194" x="7351713" y="4329113"/>
          <p14:tracePt t="589211" x="7372350" y="4365625"/>
          <p14:tracePt t="589228" x="7394575" y="4414838"/>
          <p14:tracePt t="589244" x="7408863" y="4457700"/>
          <p14:tracePt t="589260" x="7408863" y="4500563"/>
          <p14:tracePt t="589277" x="7415213" y="4551363"/>
          <p14:tracePt t="589294" x="7415213" y="4572000"/>
          <p14:tracePt t="589311" x="7415213" y="4594225"/>
          <p14:tracePt t="589327" x="7429500" y="4629150"/>
          <p14:tracePt t="589344" x="7429500" y="4637088"/>
          <p14:tracePt t="589360" x="7423150" y="4657725"/>
          <p14:tracePt t="589377" x="7386638" y="4679950"/>
          <p14:tracePt t="589394" x="7323138" y="4700588"/>
          <p14:tracePt t="589411" x="7243763" y="4729163"/>
          <p14:tracePt t="589427" x="7165975" y="4743450"/>
          <p14:tracePt t="589443" x="7108825" y="4751388"/>
          <p14:tracePt t="589461" x="7051675" y="4772025"/>
          <p14:tracePt t="589478" x="7000875" y="4779963"/>
          <p14:tracePt t="589478" x="6980238" y="4779963"/>
          <p14:tracePt t="589495" x="6937375" y="4779963"/>
          <p14:tracePt t="589511" x="6894513" y="4786313"/>
          <p14:tracePt t="589528" x="6823075" y="4786313"/>
          <p14:tracePt t="589544" x="6737350" y="4786313"/>
          <p14:tracePt t="589561" x="6615113" y="4786313"/>
          <p14:tracePt t="589576" x="6457950" y="4786313"/>
          <p14:tracePt t="589594" x="6351588" y="4786313"/>
          <p14:tracePt t="589610" x="6300788" y="4786313"/>
          <p14:tracePt t="589628" x="6257925" y="4786313"/>
          <p14:tracePt t="589644" x="6215063" y="4786313"/>
          <p14:tracePt t="589660" x="6157913" y="4786313"/>
          <p14:tracePt t="589677" x="6108700" y="4786313"/>
          <p14:tracePt t="589693" x="6000750" y="4786313"/>
          <p14:tracePt t="589711" x="5922963" y="4786313"/>
          <p14:tracePt t="589727" x="5857875" y="4786313"/>
          <p14:tracePt t="589744" x="5815013" y="4786313"/>
          <p14:tracePt t="589760" x="5780088" y="4786313"/>
          <p14:tracePt t="589777" x="5737225" y="4786313"/>
          <p14:tracePt t="589794" x="5715000" y="4779963"/>
          <p14:tracePt t="589811" x="5672138" y="4779963"/>
          <p14:tracePt t="589829" x="5629275" y="4772025"/>
          <p14:tracePt t="589843" x="5586413" y="4765675"/>
          <p14:tracePt t="589860" x="5543550" y="4765675"/>
          <p14:tracePt t="589876" x="5494338" y="4757738"/>
          <p14:tracePt t="589894" x="5472113" y="4757738"/>
          <p14:tracePt t="589909" x="5429250" y="4737100"/>
          <p14:tracePt t="589926" x="5408613" y="4737100"/>
          <p14:tracePt t="589944" x="5386388" y="4729163"/>
          <p14:tracePt t="589960" x="5365750" y="4729163"/>
          <p14:tracePt t="589978" x="5337175" y="4729163"/>
          <p14:tracePt t="589993" x="5308600" y="4722813"/>
          <p14:tracePt t="590010" x="5272088" y="4714875"/>
          <p14:tracePt t="590026" x="5237163" y="4694238"/>
          <p14:tracePt t="590043" x="5214938" y="4686300"/>
          <p14:tracePt t="590060" x="5194300" y="4686300"/>
          <p14:tracePt t="590076" x="5157788" y="4679950"/>
          <p14:tracePt t="590093" x="5151438" y="4679950"/>
          <p14:tracePt t="590110" x="5114925" y="4672013"/>
          <p14:tracePt t="590128" x="5080000" y="4672013"/>
          <p14:tracePt t="590142" x="5051425" y="4672013"/>
          <p14:tracePt t="590160" x="5014913" y="4657725"/>
          <p14:tracePt t="590176" x="5000625" y="4657725"/>
          <p14:tracePt t="590193" x="4965700" y="4643438"/>
          <p14:tracePt t="590210" x="4951413" y="4637088"/>
          <p14:tracePt t="590227" x="4943475" y="4637088"/>
          <p14:tracePt t="590243" x="4922838" y="4629150"/>
          <p14:tracePt t="590260" x="4900613" y="4622800"/>
          <p14:tracePt t="590277" x="4865688" y="4608513"/>
          <p14:tracePt t="590292" x="4851400" y="4600575"/>
          <p14:tracePt t="590292" x="4843463" y="4600575"/>
          <p14:tracePt t="590311" x="4837113" y="4600575"/>
          <p14:tracePt t="590326" x="4808538" y="4594225"/>
          <p14:tracePt t="590342" x="4800600" y="4586288"/>
          <p14:tracePt t="590359" x="4794250" y="4579938"/>
          <p14:tracePt t="590398" x="4779963" y="4572000"/>
          <p14:tracePt t="590413" x="4772025" y="4565650"/>
          <p14:tracePt t="590430" x="4765675" y="4557713"/>
          <p14:tracePt t="590439" x="4765675" y="4551363"/>
          <p14:tracePt t="590446" x="4757738" y="4543425"/>
          <p14:tracePt t="590459" x="4751388" y="4537075"/>
          <p14:tracePt t="590494" x="4743450" y="4508500"/>
          <p14:tracePt t="590495" x="4743450" y="4500563"/>
          <p14:tracePt t="590509" x="4729163" y="4486275"/>
          <p14:tracePt t="590566" x="4722813" y="4479925"/>
          <p14:tracePt t="590574" x="4722813" y="4471988"/>
          <p14:tracePt t="590582" x="4722813" y="4465638"/>
          <p14:tracePt t="590590" x="4722813" y="4457700"/>
          <p14:tracePt t="590598" x="4714875" y="4443413"/>
          <p14:tracePt t="590608" x="4714875" y="4422775"/>
          <p14:tracePt t="590626" x="4714875" y="4408488"/>
          <p14:tracePt t="590643" x="4714875" y="4394200"/>
          <p14:tracePt t="590659" x="4714875" y="4386263"/>
          <p14:tracePt t="590676" x="4714875" y="4379913"/>
          <p14:tracePt t="590742" x="4714875" y="4371975"/>
          <p14:tracePt t="590751" x="4714875" y="4357688"/>
          <p14:tracePt t="590751" x="4714875" y="4351338"/>
          <p14:tracePt t="590759" x="4714875" y="4343400"/>
          <p14:tracePt t="590776" x="4722813" y="4314825"/>
          <p14:tracePt t="590793" x="4729163" y="4300538"/>
          <p14:tracePt t="590838" x="4737100" y="4294188"/>
          <p14:tracePt t="590846" x="4743450" y="4286250"/>
          <p14:tracePt t="590879" x="4757738" y="4286250"/>
          <p14:tracePt t="590890" x="4779963" y="4279900"/>
          <p14:tracePt t="590894" x="4794250" y="4265613"/>
          <p14:tracePt t="590909" x="4808538" y="4257675"/>
          <p14:tracePt t="590925" x="4814888" y="4257675"/>
          <p14:tracePt t="590942" x="4843463" y="4251325"/>
          <p14:tracePt t="590958" x="4851400" y="4251325"/>
          <p14:tracePt t="590976" x="4879975" y="4237038"/>
          <p14:tracePt t="590991" x="4886325" y="4229100"/>
          <p14:tracePt t="591009" x="4908550" y="4229100"/>
          <p14:tracePt t="591025" x="4922838" y="4229100"/>
          <p14:tracePt t="591041" x="4929188" y="4222750"/>
          <p14:tracePt t="591059" x="4951413" y="4222750"/>
          <p14:tracePt t="591075" x="4972050" y="4214813"/>
          <p14:tracePt t="591092" x="4994275" y="4214813"/>
          <p14:tracePt t="591109" x="5008563" y="4194175"/>
          <p14:tracePt t="591126" x="5043488" y="4186238"/>
          <p14:tracePt t="591142" x="5114925" y="4179888"/>
          <p14:tracePt t="591159" x="5137150" y="4179888"/>
          <p14:tracePt t="591174" x="5180013" y="4179888"/>
          <p14:tracePt t="591191" x="5214938" y="4179888"/>
          <p14:tracePt t="591208" x="5243513" y="4179888"/>
          <p14:tracePt t="591225" x="5280025" y="4179888"/>
          <p14:tracePt t="591241" x="5343525" y="4179888"/>
          <p14:tracePt t="591258" x="5465763" y="4179888"/>
          <p14:tracePt t="591276" x="5537200" y="4179888"/>
          <p14:tracePt t="591292" x="5586413" y="4179888"/>
          <p14:tracePt t="591308" x="5614988" y="4179888"/>
          <p14:tracePt t="591324" x="5643563" y="4179888"/>
          <p14:tracePt t="591324" x="5657850" y="4179888"/>
          <p14:tracePt t="591343" x="5665788" y="4179888"/>
          <p14:tracePt t="591358" x="5722938" y="4179888"/>
          <p14:tracePt t="591374" x="5765800" y="4179888"/>
          <p14:tracePt t="591392" x="5808663" y="4179888"/>
          <p14:tracePt t="591407" x="5857875" y="4179888"/>
          <p14:tracePt t="591425" x="5886450" y="4179888"/>
          <p14:tracePt t="591440" x="5922963" y="4179888"/>
          <p14:tracePt t="591458" x="5951538" y="4179888"/>
          <p14:tracePt t="591474" x="5980113" y="4179888"/>
          <p14:tracePt t="591491" x="6022975" y="4179888"/>
          <p14:tracePt t="591508" x="6065838" y="4179888"/>
          <p14:tracePt t="591524" x="6143625" y="4179888"/>
          <p14:tracePt t="591524" x="6194425" y="4179888"/>
          <p14:tracePt t="591542" x="6229350" y="4179888"/>
          <p14:tracePt t="591557" x="6315075" y="4179888"/>
          <p14:tracePt t="591574" x="6372225" y="4179888"/>
          <p14:tracePt t="591591" x="6386513" y="4179888"/>
          <p14:tracePt t="591608" x="6408738" y="4179888"/>
          <p14:tracePt t="591625" x="6429375" y="4179888"/>
          <p14:tracePt t="591641" x="6465888" y="4179888"/>
          <p14:tracePt t="591657" x="6508750" y="4179888"/>
          <p14:tracePt t="591674" x="6537325" y="4179888"/>
          <p14:tracePt t="591690" x="6572250" y="4179888"/>
          <p14:tracePt t="591707" x="6594475" y="4179888"/>
          <p14:tracePt t="591724" x="6629400" y="4179888"/>
          <p14:tracePt t="591741" x="6665913" y="4179888"/>
          <p14:tracePt t="591741" x="6672263" y="4179888"/>
          <p14:tracePt t="591758" x="6700838" y="4179888"/>
          <p14:tracePt t="591775" x="6737350" y="4179888"/>
          <p14:tracePt t="591792" x="6751638" y="4179888"/>
          <p14:tracePt t="591807" x="6772275" y="4179888"/>
          <p14:tracePt t="591824" x="6794500" y="4179888"/>
          <p14:tracePt t="591840" x="6815138" y="4179888"/>
          <p14:tracePt t="591857" x="6851650" y="4179888"/>
          <p14:tracePt t="591874" x="6872288" y="4179888"/>
          <p14:tracePt t="591890" x="6908800" y="4179888"/>
          <p14:tracePt t="591908" x="6929438" y="4179888"/>
          <p14:tracePt t="591923" x="6951663" y="4179888"/>
          <p14:tracePt t="591940" x="6980238" y="4179888"/>
          <p14:tracePt t="591957" x="7008813" y="4194175"/>
          <p14:tracePt t="591957" x="7015163" y="4194175"/>
          <p14:tracePt t="591974" x="7058025" y="4200525"/>
          <p14:tracePt t="591991" x="7080250" y="4208463"/>
          <p14:tracePt t="592007" x="7115175" y="4214813"/>
          <p14:tracePt t="592062" x="7129463" y="4222750"/>
          <p14:tracePt t="592077" x="7137400" y="4229100"/>
          <p14:tracePt t="592078" x="7151688" y="4237038"/>
          <p14:tracePt t="592091" x="7172325" y="4243388"/>
          <p14:tracePt t="592106" x="7186613" y="4257675"/>
          <p14:tracePt t="592125" x="7208838" y="4271963"/>
          <p14:tracePt t="592157" x="7223125" y="4271963"/>
          <p14:tracePt t="592158" x="7237413" y="4279900"/>
          <p14:tracePt t="592173" x="7251700" y="4300538"/>
          <p14:tracePt t="592190" x="7280275" y="4322763"/>
          <p14:tracePt t="592238" x="7294563" y="4329113"/>
          <p14:tracePt t="592249" x="7315200" y="4351338"/>
          <p14:tracePt t="592254" x="7323138" y="4357688"/>
          <p14:tracePt t="592262" x="7329488" y="4371975"/>
          <p14:tracePt t="592273" x="7337425" y="4400550"/>
          <p14:tracePt t="592290" x="7358063" y="4429125"/>
          <p14:tracePt t="592307" x="7366000" y="4443413"/>
          <p14:tracePt t="592324" x="7380288" y="4479925"/>
          <p14:tracePt t="592340" x="7386638" y="4494213"/>
          <p14:tracePt t="592357" x="7400925" y="4522788"/>
          <p14:tracePt t="592373" x="7400925" y="4529138"/>
          <p14:tracePt t="592389" x="7408863" y="4557713"/>
          <p14:tracePt t="592430" x="7408863" y="4565650"/>
          <p14:tracePt t="592438" x="7408863" y="4594225"/>
          <p14:tracePt t="592447" x="7408863" y="4608513"/>
          <p14:tracePt t="592457" x="7408863" y="4614863"/>
          <p14:tracePt t="592473" x="7408863" y="4637088"/>
          <p14:tracePt t="592490" x="7408863" y="4643438"/>
          <p14:tracePt t="592506" x="7408863" y="4651375"/>
          <p14:tracePt t="592522" x="7400925" y="4686300"/>
          <p14:tracePt t="592540" x="7394575" y="4694238"/>
          <p14:tracePt t="592556" x="7380288" y="4708525"/>
          <p14:tracePt t="592573" x="7351713" y="4729163"/>
          <p14:tracePt t="592589" x="7323138" y="4757738"/>
          <p14:tracePt t="592606" x="7286625" y="4779963"/>
          <p14:tracePt t="592623" x="7251700" y="4800600"/>
          <p14:tracePt t="592640" x="7229475" y="4800600"/>
          <p14:tracePt t="592656" x="7180263" y="4814888"/>
          <p14:tracePt t="592673" x="7143750" y="4822825"/>
          <p14:tracePt t="592690" x="7100888" y="4822825"/>
          <p14:tracePt t="592706" x="7065963" y="4843463"/>
          <p14:tracePt t="592723" x="7023100" y="4851400"/>
          <p14:tracePt t="592739" x="6958013" y="4851400"/>
          <p14:tracePt t="592756" x="6880225" y="4857750"/>
          <p14:tracePt t="592772" x="6823075" y="4865688"/>
          <p14:tracePt t="592772" x="6800850" y="4865688"/>
          <p14:tracePt t="592791" x="6751638" y="4865688"/>
          <p14:tracePt t="592806" x="6708775" y="4865688"/>
          <p14:tracePt t="592822" x="6665913" y="4865688"/>
          <p14:tracePt t="592839" x="6608763" y="4886325"/>
          <p14:tracePt t="592856" x="6543675" y="4900613"/>
          <p14:tracePt t="592872" x="6465888" y="4900613"/>
          <p14:tracePt t="592889" x="6423025" y="4900613"/>
          <p14:tracePt t="592906" x="6365875" y="4900613"/>
          <p14:tracePt t="592923" x="6286500" y="4900613"/>
          <p14:tracePt t="592939" x="6237288" y="4900613"/>
          <p14:tracePt t="592955" x="6143625" y="4900613"/>
          <p14:tracePt t="592972" x="6080125" y="4900613"/>
          <p14:tracePt t="592990" x="6000750" y="4900613"/>
          <p14:tracePt t="593005" x="5872163" y="4908550"/>
          <p14:tracePt t="593022" x="5829300" y="4908550"/>
          <p14:tracePt t="593039" x="5751513" y="4908550"/>
          <p14:tracePt t="593056" x="5708650" y="4908550"/>
          <p14:tracePt t="593072" x="5657850" y="4908550"/>
          <p14:tracePt t="593090" x="5614988" y="4908550"/>
          <p14:tracePt t="593105" x="5572125" y="4908550"/>
          <p14:tracePt t="593122" x="5522913" y="4908550"/>
          <p14:tracePt t="593139" x="5429250" y="4908550"/>
          <p14:tracePt t="593155" x="5372100" y="4908550"/>
          <p14:tracePt t="593172" x="5308600" y="4908550"/>
          <p14:tracePt t="593188" x="5272088" y="4908550"/>
          <p14:tracePt t="593206" x="5229225" y="4908550"/>
          <p14:tracePt t="593222" x="5172075" y="4908550"/>
          <p14:tracePt t="593239" x="5129213" y="4908550"/>
          <p14:tracePt t="593255" x="5114925" y="4908550"/>
          <p14:tracePt t="593272" x="5080000" y="4908550"/>
          <p14:tracePt t="593289" x="5037138" y="4908550"/>
          <p14:tracePt t="593304" x="4994275" y="4894263"/>
          <p14:tracePt t="593322" x="4943475" y="4879975"/>
          <p14:tracePt t="593338" x="4900613" y="4879975"/>
          <p14:tracePt t="593356" x="4879975" y="4865688"/>
          <p14:tracePt t="593372" x="4851400" y="4851400"/>
          <p14:tracePt t="593389" x="4822825" y="4829175"/>
          <p14:tracePt t="593405" x="4800600" y="4814888"/>
          <p14:tracePt t="593422" x="4757738" y="4786313"/>
          <p14:tracePt t="593439" x="4714875" y="4751388"/>
          <p14:tracePt t="593455" x="4672013" y="4729163"/>
          <p14:tracePt t="593471" x="4637088" y="4686300"/>
          <p14:tracePt t="593488" x="4614863" y="4672013"/>
          <p14:tracePt t="593505" x="4586288" y="4643438"/>
          <p14:tracePt t="593521" x="4579938" y="4622800"/>
          <p14:tracePt t="593538" x="4579938" y="4600575"/>
          <p14:tracePt t="593555" x="4579938" y="4586288"/>
          <p14:tracePt t="593572" x="4579938" y="4565650"/>
          <p14:tracePt t="593588" x="4579938" y="4557713"/>
          <p14:tracePt t="593604" x="4579938" y="4529138"/>
          <p14:tracePt t="593604" x="4579938" y="4522788"/>
          <p14:tracePt t="593639" x="4579938" y="4508500"/>
          <p14:tracePt t="593639" x="4579938" y="4494213"/>
          <p14:tracePt t="593655" x="4594225" y="4471988"/>
          <p14:tracePt t="593671" x="4600575" y="4465638"/>
          <p14:tracePt t="593688" x="4614863" y="4422775"/>
          <p14:tracePt t="593704" x="4622800" y="4414838"/>
          <p14:tracePt t="593721" x="4643438" y="4400550"/>
          <p14:tracePt t="593738" x="4651375" y="4394200"/>
          <p14:tracePt t="593755" x="4657725" y="4386263"/>
          <p14:tracePt t="593771" x="4679950" y="4379913"/>
          <p14:tracePt t="593788" x="4708525" y="4357688"/>
          <p14:tracePt t="593805" x="4729163" y="4351338"/>
          <p14:tracePt t="593821" x="4757738" y="4343400"/>
          <p14:tracePt t="593821" x="4765675" y="4337050"/>
          <p14:tracePt t="593839" x="4786313" y="4322763"/>
          <p14:tracePt t="593854" x="4829175" y="4300538"/>
          <p14:tracePt t="593872" x="4879975" y="4294188"/>
          <p14:tracePt t="593887" x="4922838" y="4265613"/>
          <p14:tracePt t="593905" x="4943475" y="4257675"/>
          <p14:tracePt t="593921" x="4972050" y="4257675"/>
          <p14:tracePt t="593938" x="5008563" y="4229100"/>
          <p14:tracePt t="593955" x="5029200" y="4222750"/>
          <p14:tracePt t="593970" x="5086350" y="4214813"/>
          <p14:tracePt t="593988" x="5194300" y="4179888"/>
          <p14:tracePt t="594004" x="5294313" y="4157663"/>
          <p14:tracePt t="594022" x="5357813" y="4129088"/>
          <p14:tracePt t="594037" x="5414963" y="4122738"/>
          <p14:tracePt t="594037" x="5429250" y="4114800"/>
          <p14:tracePt t="594054" x="5480050" y="4100513"/>
          <p14:tracePt t="594071" x="5514975" y="4086225"/>
          <p14:tracePt t="594087" x="5580063" y="4086225"/>
          <p14:tracePt t="594104" x="5672138" y="4071938"/>
          <p14:tracePt t="594121" x="5829300" y="4065588"/>
          <p14:tracePt t="594138" x="5937250" y="4065588"/>
          <p14:tracePt t="594153" x="6043613" y="4065588"/>
          <p14:tracePt t="594171" x="6108700" y="4065588"/>
          <p14:tracePt t="594187" x="6172200" y="4065588"/>
          <p14:tracePt t="594204" x="6229350" y="4065588"/>
          <p14:tracePt t="594220" x="6294438" y="4065588"/>
          <p14:tracePt t="594237" x="6400800" y="4065588"/>
          <p14:tracePt t="594254" x="6543675" y="4065588"/>
          <p14:tracePt t="594271" x="6623050" y="4065588"/>
          <p14:tracePt t="594286" x="6672263" y="4065588"/>
          <p14:tracePt t="594303" x="6729413" y="4065588"/>
          <p14:tracePt t="594321" x="6765925" y="4065588"/>
          <p14:tracePt t="594337" x="6808788" y="4065588"/>
          <p14:tracePt t="594355" x="6837363" y="4065588"/>
          <p14:tracePt t="594371" x="6894513" y="4065588"/>
          <p14:tracePt t="594387" x="6958013" y="4071938"/>
          <p14:tracePt t="594404" x="7008813" y="4094163"/>
          <p14:tracePt t="594420" x="7051675" y="4100513"/>
          <p14:tracePt t="594437" x="7086600" y="4114800"/>
          <p14:tracePt t="594453" x="7115175" y="4122738"/>
          <p14:tracePt t="594471" x="7137400" y="4129088"/>
          <p14:tracePt t="594486" x="7165975" y="4157663"/>
          <p14:tracePt t="594504" x="7172325" y="4165600"/>
          <p14:tracePt t="594520" x="7200900" y="4179888"/>
          <p14:tracePt t="594537" x="7208838" y="4194175"/>
          <p14:tracePt t="594553" x="7223125" y="4208463"/>
          <p14:tracePt t="594570" x="7229475" y="4237038"/>
          <p14:tracePt t="594587" x="7251700" y="4257675"/>
          <p14:tracePt t="594602" x="7251700" y="4279900"/>
          <p14:tracePt t="594620" x="7251700" y="4314825"/>
          <p14:tracePt t="594636" x="7258050" y="4337050"/>
          <p14:tracePt t="594636" x="7258050" y="4351338"/>
          <p14:tracePt t="594655" x="7258050" y="4357688"/>
          <p14:tracePt t="594670" x="7258050" y="4386263"/>
          <p14:tracePt t="594687" x="7258050" y="4394200"/>
          <p14:tracePt t="594703" x="7280275" y="4422775"/>
          <p14:tracePt t="594720" x="7280275" y="4443413"/>
          <p14:tracePt t="594736" x="7280275" y="4471988"/>
          <p14:tracePt t="594753" x="7280275" y="4486275"/>
          <p14:tracePt t="594769" x="7280275" y="4522788"/>
          <p14:tracePt t="594786" x="7280275" y="4529138"/>
          <p14:tracePt t="594803" x="7280275" y="4543425"/>
          <p14:tracePt t="594819" x="7280275" y="4551363"/>
          <p14:tracePt t="594837" x="7272338" y="4565650"/>
          <p14:tracePt t="594853" x="7243763" y="4572000"/>
          <p14:tracePt t="594853" x="7229475" y="4594225"/>
          <p14:tracePt t="594871" x="7200900" y="4600575"/>
          <p14:tracePt t="594886" x="7165975" y="4608513"/>
          <p14:tracePt t="594902" x="7143750" y="4614863"/>
          <p14:tracePt t="594920" x="7108825" y="4614863"/>
          <p14:tracePt t="594936" x="7080250" y="4637088"/>
          <p14:tracePt t="594953" x="7023100" y="4637088"/>
          <p14:tracePt t="594969" x="6994525" y="4643438"/>
          <p14:tracePt t="594987" x="6951663" y="4643438"/>
          <p14:tracePt t="595003" x="6915150" y="4643438"/>
          <p14:tracePt t="595019" x="6894513" y="4643438"/>
          <p14:tracePt t="595035" x="6872288" y="4643438"/>
          <p14:tracePt t="595053" x="6858000" y="4651375"/>
          <p14:tracePt t="595085" x="6837363" y="4651375"/>
          <p14:tracePt t="595086" x="6823075" y="4651375"/>
          <p14:tracePt t="595103" x="6815138" y="4651375"/>
          <p14:tracePt t="595120" x="6794500" y="4657725"/>
          <p14:tracePt t="595137" x="6786563" y="4657725"/>
          <p14:tracePt t="595152" x="6743700" y="4679950"/>
          <p14:tracePt t="595169" x="6715125" y="4679950"/>
          <p14:tracePt t="595186" x="6694488" y="4679950"/>
          <p14:tracePt t="595203" x="6623050" y="4686300"/>
          <p14:tracePt t="595218" x="6557963" y="4694238"/>
          <p14:tracePt t="595235" x="6529388" y="4694238"/>
          <p14:tracePt t="595252" x="6494463" y="4708525"/>
          <p14:tracePt t="595269" x="6480175" y="4708525"/>
          <p14:tracePt t="595269" x="6457950" y="4708525"/>
          <p14:tracePt t="595287" x="6429375" y="4708525"/>
          <p14:tracePt t="595303" x="6394450" y="4708525"/>
          <p14:tracePt t="595319" x="6323013" y="4708525"/>
          <p14:tracePt t="595335" x="6272213" y="4708525"/>
          <p14:tracePt t="595353" x="6194425" y="4708525"/>
          <p14:tracePt t="595369" x="6129338" y="4708525"/>
          <p14:tracePt t="595385" x="6080125" y="4708525"/>
          <p14:tracePt t="595402" x="6051550" y="4708525"/>
          <p14:tracePt t="595418" x="6037263" y="4708525"/>
          <p14:tracePt t="595436" x="6000750" y="4708525"/>
          <p14:tracePt t="595452" x="5986463" y="4708525"/>
          <p14:tracePt t="595469" x="5965825" y="4708525"/>
          <p14:tracePt t="595485" x="5937250" y="4708525"/>
          <p14:tracePt t="595518" x="5929313" y="4708525"/>
          <p14:tracePt t="595519" x="5915025" y="4708525"/>
          <p14:tracePt t="595536" x="5894388" y="4708525"/>
          <p14:tracePt t="595582" x="5886450" y="4708525"/>
          <p14:tracePt t="595590" x="5880100" y="4708525"/>
          <p14:tracePt t="595609" x="5872163" y="4708525"/>
          <p14:tracePt t="595638" x="5857875" y="4708525"/>
          <p14:tracePt t="595670" x="5851525" y="4708525"/>
          <p14:tracePt t="595702" x="5843588" y="4708525"/>
          <p14:tracePt t="595782" x="5837238" y="4708525"/>
          <p14:tracePt t="595831" x="5822950" y="4708525"/>
          <p14:tracePt t="595846" x="5815013" y="4708525"/>
          <p14:tracePt t="595887" x="5808663" y="4708525"/>
          <p14:tracePt t="595942" x="5800725" y="4708525"/>
          <p14:tracePt t="595950" x="5794375" y="4714875"/>
          <p14:tracePt t="595999" x="5786438" y="4722813"/>
          <p14:tracePt t="596006" x="5780088" y="4722813"/>
          <p14:tracePt t="596054" x="5772150" y="4722813"/>
          <p14:tracePt t="596056" x="5765800" y="4722813"/>
          <p14:tracePt t="596071" x="5757863" y="4729163"/>
          <p14:tracePt t="596086" x="5751513" y="4729163"/>
          <p14:tracePt t="596118" x="5743575" y="4729163"/>
          <p14:tracePt t="596127" x="5737225" y="4729163"/>
          <p14:tracePt t="596130" x="5729288" y="4737100"/>
          <p14:tracePt t="596198" x="5708650" y="4737100"/>
          <p14:tracePt t="596238" x="5700713" y="4737100"/>
          <p14:tracePt t="596254" x="5694363" y="4743450"/>
          <p14:tracePt t="596334" x="5686425" y="4743450"/>
          <p14:tracePt t="596382" x="5672138" y="4743450"/>
          <p14:tracePt t="596454" x="5665788" y="4743450"/>
          <p14:tracePt t="596470" x="5657850" y="4743450"/>
          <p14:tracePt t="596639" x="5651500" y="4743450"/>
          <p14:tracePt t="598358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Reorder Buffer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3688" y="764704"/>
            <a:ext cx="5184576" cy="5381959"/>
          </a:xfrm>
          <a:prstGeom prst="rect">
            <a:avLst/>
          </a:prstGeom>
        </p:spPr>
      </p:pic>
      <p:sp>
        <p:nvSpPr>
          <p:cNvPr id="9" name="Text Box 5"/>
          <p:cNvSpPr txBox="1">
            <a:spLocks noChangeArrowheads="1"/>
          </p:cNvSpPr>
          <p:nvPr/>
        </p:nvSpPr>
        <p:spPr bwMode="auto">
          <a:xfrm rot="5400000">
            <a:off x="7366590" y="1408079"/>
            <a:ext cx="3185487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0066FF"/>
                </a:solidFill>
                <a:latin typeface="Arial" charset="0"/>
              </a:rPr>
              <a:t>Hardware-Based Speculation</a:t>
            </a:r>
            <a:endParaRPr lang="en-US" sz="1800" dirty="0">
              <a:solidFill>
                <a:srgbClr val="0066FF"/>
              </a:solidFill>
              <a:latin typeface="Arial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64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716"/>
    </mc:Choice>
    <mc:Fallback>
      <p:transition spd="slow" advTm="151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046" x="2622550" y="5443538"/>
          <p14:tracePt t="16059" x="2614613" y="5437188"/>
          <p14:tracePt t="16067" x="2614613" y="5429250"/>
          <p14:tracePt t="16075" x="2600325" y="5400675"/>
          <p14:tracePt t="16083" x="2593975" y="5386388"/>
          <p14:tracePt t="16100" x="2593975" y="5365750"/>
          <p14:tracePt t="16116" x="2593975" y="5337175"/>
          <p14:tracePt t="16133" x="2593975" y="5314950"/>
          <p14:tracePt t="16149" x="2593975" y="5308600"/>
          <p14:tracePt t="16166" x="2593975" y="5286375"/>
          <p14:tracePt t="16183" x="2614613" y="5251450"/>
          <p14:tracePt t="16200" x="2651125" y="5186363"/>
          <p14:tracePt t="16217" x="2693988" y="5086350"/>
          <p14:tracePt t="16233" x="2728913" y="5014913"/>
          <p14:tracePt t="16249" x="2794000" y="4951413"/>
          <p14:tracePt t="16267" x="2800350" y="4943475"/>
          <p14:tracePt t="16267" x="2814638" y="4914900"/>
          <p14:tracePt t="16283" x="2836863" y="4894263"/>
          <p14:tracePt t="16300" x="2865438" y="4857750"/>
          <p14:tracePt t="16316" x="2894013" y="4843463"/>
          <p14:tracePt t="16333" x="2951163" y="4794250"/>
          <p14:tracePt t="16350" x="2986088" y="4779963"/>
          <p14:tracePt t="16366" x="3022600" y="4751388"/>
          <p14:tracePt t="16384" x="3051175" y="4714875"/>
          <p14:tracePt t="16399" x="3057525" y="4708525"/>
          <p14:tracePt t="16417" x="3065463" y="4700588"/>
          <p14:tracePt t="16468" x="3071813" y="4700588"/>
          <p14:tracePt t="16475" x="3108325" y="4679950"/>
          <p14:tracePt t="16484" x="3114675" y="4672013"/>
          <p14:tracePt t="16523" x="3128963" y="4672013"/>
          <p14:tracePt t="16540" x="3143250" y="4665663"/>
          <p14:tracePt t="16555" x="3151188" y="4665663"/>
          <p14:tracePt t="16923" x="3171825" y="4665663"/>
          <p14:tracePt t="16931" x="3208338" y="4686300"/>
          <p14:tracePt t="16947" x="3222625" y="4708525"/>
          <p14:tracePt t="16955" x="3228975" y="4708525"/>
          <p14:tracePt t="16963" x="3243263" y="4708525"/>
          <p14:tracePt t="16971" x="3322638" y="4708525"/>
          <p14:tracePt t="16982" x="3371850" y="4708525"/>
          <p14:tracePt t="16999" x="3451225" y="4708525"/>
          <p14:tracePt t="17016" x="3514725" y="4708525"/>
          <p14:tracePt t="17031" x="3614738" y="4672013"/>
          <p14:tracePt t="17049" x="3671888" y="4657725"/>
          <p14:tracePt t="17065" x="3765550" y="4651375"/>
          <p14:tracePt t="17081" x="3900488" y="4614863"/>
          <p14:tracePt t="17100" x="3994150" y="4608513"/>
          <p14:tracePt t="17115" x="4029075" y="4608513"/>
          <p14:tracePt t="17132" x="4071938" y="4608513"/>
          <p14:tracePt t="17148" x="4114800" y="4608513"/>
          <p14:tracePt t="17165" x="4157663" y="4594225"/>
          <p14:tracePt t="17181" x="4214813" y="4579938"/>
          <p14:tracePt t="17198" x="4243388" y="4579938"/>
          <p14:tracePt t="17215" x="4279900" y="4579938"/>
          <p14:tracePt t="17232" x="4329113" y="4579938"/>
          <p14:tracePt t="17248" x="4408488" y="4579938"/>
          <p14:tracePt t="17264" x="4500563" y="4579938"/>
          <p14:tracePt t="17283" x="4622800" y="4579938"/>
          <p14:tracePt t="17298" x="4829175" y="4579938"/>
          <p14:tracePt t="17316" x="5000625" y="4579938"/>
          <p14:tracePt t="17331" x="5194300" y="4579938"/>
          <p14:tracePt t="17348" x="5329238" y="4579938"/>
          <p14:tracePt t="17364" x="5486400" y="4579938"/>
          <p14:tracePt t="17382" x="5580063" y="4579938"/>
          <p14:tracePt t="17398" x="5643563" y="4579938"/>
          <p14:tracePt t="17415" x="5700713" y="4579938"/>
          <p14:tracePt t="17432" x="5737225" y="4579938"/>
          <p14:tracePt t="17448" x="5743575" y="4579938"/>
          <p14:tracePt t="17465" x="5786438" y="4579938"/>
          <p14:tracePt t="17481" x="5851525" y="4579938"/>
          <p14:tracePt t="17498" x="5929313" y="4579938"/>
          <p14:tracePt t="17515" x="6072188" y="4637088"/>
          <p14:tracePt t="17532" x="6115050" y="4651375"/>
          <p14:tracePt t="17548" x="6143625" y="4679950"/>
          <p14:tracePt t="17564" x="6172200" y="4694238"/>
          <p14:tracePt t="17581" x="6215063" y="4751388"/>
          <p14:tracePt t="17597" x="6237288" y="4808538"/>
          <p14:tracePt t="17614" x="6294438" y="4865688"/>
          <p14:tracePt t="17630" x="6380163" y="4914900"/>
          <p14:tracePt t="17648" x="6486525" y="4972050"/>
          <p14:tracePt t="17664" x="6508750" y="4986338"/>
          <p14:tracePt t="17681" x="6523038" y="5008563"/>
          <p14:tracePt t="17697" x="6523038" y="5022850"/>
          <p14:tracePt t="17697" x="6523038" y="5029200"/>
          <p14:tracePt t="17716" x="6515100" y="5065713"/>
          <p14:tracePt t="17730" x="6457950" y="5151438"/>
          <p14:tracePt t="17748" x="6380163" y="5214938"/>
          <p14:tracePt t="17764" x="6251575" y="5257800"/>
          <p14:tracePt t="17781" x="6072188" y="5286375"/>
          <p14:tracePt t="17798" x="5922963" y="5337175"/>
          <p14:tracePt t="17814" x="5757863" y="5386388"/>
          <p14:tracePt t="17832" x="5694363" y="5408613"/>
          <p14:tracePt t="17847" x="5614988" y="5414963"/>
          <p14:tracePt t="17865" x="5565775" y="5437188"/>
          <p14:tracePt t="17880" x="5522913" y="5437188"/>
          <p14:tracePt t="17897" x="5500688" y="5437188"/>
          <p14:tracePt t="17914" x="5422900" y="5451475"/>
          <p14:tracePt t="17930" x="5300663" y="5480050"/>
          <p14:tracePt t="17948" x="5208588" y="5500688"/>
          <p14:tracePt t="17964" x="5094288" y="5537200"/>
          <p14:tracePt t="17981" x="5072063" y="5537200"/>
          <p14:tracePt t="17997" x="5043488" y="5543550"/>
          <p14:tracePt t="18014" x="5014913" y="5543550"/>
          <p14:tracePt t="18031" x="4943475" y="5543550"/>
          <p14:tracePt t="18047" x="4837113" y="5543550"/>
          <p14:tracePt t="18064" x="4700588" y="5543550"/>
          <p14:tracePt t="18080" x="4522788" y="5543550"/>
          <p14:tracePt t="18097" x="4343400" y="5514975"/>
          <p14:tracePt t="18114" x="4137025" y="5486400"/>
          <p14:tracePt t="18131" x="3957638" y="5465763"/>
          <p14:tracePt t="18147" x="3879850" y="5465763"/>
          <p14:tracePt t="18164" x="3865563" y="5465763"/>
          <p14:tracePt t="18180" x="3843338" y="5465763"/>
          <p14:tracePt t="18197" x="3814763" y="5465763"/>
          <p14:tracePt t="18214" x="3771900" y="5465763"/>
          <p14:tracePt t="18230" x="3694113" y="5465763"/>
          <p14:tracePt t="18247" x="3651250" y="5465763"/>
          <p14:tracePt t="18264" x="3600450" y="5465763"/>
          <p14:tracePt t="18281" x="3571875" y="5465763"/>
          <p14:tracePt t="18297" x="3557588" y="5465763"/>
          <p14:tracePt t="18314" x="3536950" y="5465763"/>
          <p14:tracePt t="18330" x="3508375" y="5465763"/>
          <p14:tracePt t="18348" x="3494088" y="5465763"/>
          <p14:tracePt t="18363" x="3457575" y="5465763"/>
          <p14:tracePt t="18380" x="3436938" y="5472113"/>
          <p14:tracePt t="18396" x="3394075" y="5480050"/>
          <p14:tracePt t="18413" x="3357563" y="5486400"/>
          <p14:tracePt t="18430" x="3343275" y="5500688"/>
          <p14:tracePt t="18515" x="3343275" y="5508625"/>
          <p14:tracePt t="18523" x="3357563" y="5529263"/>
          <p14:tracePt t="18530" x="3371850" y="5529263"/>
          <p14:tracePt t="18532" x="3386138" y="5543550"/>
          <p14:tracePt t="18547" x="3471863" y="5572125"/>
          <p14:tracePt t="18563" x="3522663" y="5594350"/>
          <p14:tracePt t="18579" x="3600450" y="5614988"/>
          <p14:tracePt t="18596" x="3694113" y="5622925"/>
          <p14:tracePt t="18613" x="3757613" y="5643563"/>
          <p14:tracePt t="18629" x="3908425" y="5665788"/>
          <p14:tracePt t="18647" x="4071938" y="5680075"/>
          <p14:tracePt t="18663" x="4229100" y="5715000"/>
          <p14:tracePt t="18680" x="4379913" y="5729288"/>
          <p14:tracePt t="18696" x="4508500" y="5743575"/>
          <p14:tracePt t="18712" x="4622800" y="5765800"/>
          <p14:tracePt t="18730" x="4700588" y="5772150"/>
          <p14:tracePt t="18746" x="4779963" y="5772150"/>
          <p14:tracePt t="18746" x="4829175" y="5772150"/>
          <p14:tracePt t="18764" x="4937125" y="5772150"/>
          <p14:tracePt t="18780" x="5029200" y="5772150"/>
          <p14:tracePt t="18797" x="5086350" y="5772150"/>
          <p14:tracePt t="18813" x="5137150" y="5772150"/>
          <p14:tracePt t="18829" x="5229225" y="5772150"/>
          <p14:tracePt t="18846" x="5314950" y="5772150"/>
          <p14:tracePt t="18863" x="5372100" y="5772150"/>
          <p14:tracePt t="18880" x="5414963" y="5772150"/>
          <p14:tracePt t="18896" x="5451475" y="5772150"/>
          <p14:tracePt t="18913" x="5494338" y="5772150"/>
          <p14:tracePt t="18929" x="5551488" y="5772150"/>
          <p14:tracePt t="18946" x="5600700" y="5772150"/>
          <p14:tracePt t="18963" x="5672138" y="5772150"/>
          <p14:tracePt t="18980" x="5729288" y="5772150"/>
          <p14:tracePt t="18995" x="5786438" y="5772150"/>
          <p14:tracePt t="19013" x="5829300" y="5772150"/>
          <p14:tracePt t="19029" x="5880100" y="5772150"/>
          <p14:tracePt t="19045" x="5929313" y="5765800"/>
          <p14:tracePt t="19061" x="5994400" y="5751513"/>
          <p14:tracePt t="19079" x="6065838" y="5722938"/>
          <p14:tracePt t="19096" x="6115050" y="5715000"/>
          <p14:tracePt t="19112" x="6157913" y="5694363"/>
          <p14:tracePt t="19129" x="6200775" y="5680075"/>
          <p14:tracePt t="19145" x="6243638" y="5672138"/>
          <p14:tracePt t="19162" x="6265863" y="5665788"/>
          <p14:tracePt t="19178" x="6300788" y="5643563"/>
          <p14:tracePt t="19195" x="6308725" y="5637213"/>
          <p14:tracePt t="19212" x="6315075" y="5629275"/>
          <p14:tracePt t="19228" x="6323013" y="5622925"/>
          <p14:tracePt t="19245" x="6323013" y="5608638"/>
          <p14:tracePt t="19299" x="6323013" y="5600700"/>
          <p14:tracePt t="19307" x="6308725" y="5600700"/>
          <p14:tracePt t="19313" x="6257925" y="5594350"/>
          <p14:tracePt t="19329" x="6194425" y="5594350"/>
          <p14:tracePt t="19345" x="6072188" y="5572125"/>
          <p14:tracePt t="19362" x="5843588" y="5543550"/>
          <p14:tracePt t="19378" x="5451475" y="5543550"/>
          <p14:tracePt t="19396" x="5186363" y="5514975"/>
          <p14:tracePt t="19412" x="4965700" y="5500688"/>
          <p14:tracePt t="19430" x="4772025" y="5465763"/>
          <p14:tracePt t="19445" x="4608513" y="5443538"/>
          <p14:tracePt t="19462" x="4537075" y="5443538"/>
          <p14:tracePt t="19478" x="4486275" y="5422900"/>
          <p14:tracePt t="19495" x="4451350" y="5414963"/>
          <p14:tracePt t="19512" x="4394200" y="5400675"/>
          <p14:tracePt t="19528" x="4329113" y="5394325"/>
          <p14:tracePt t="19546" x="4214813" y="5357813"/>
          <p14:tracePt t="19561" x="4137025" y="5357813"/>
          <p14:tracePt t="19578" x="4014788" y="5337175"/>
          <p14:tracePt t="19595" x="3922713" y="5308600"/>
          <p14:tracePt t="19612" x="3814763" y="5300663"/>
          <p14:tracePt t="19628" x="3729038" y="5300663"/>
          <p14:tracePt t="19644" x="3629025" y="5300663"/>
          <p14:tracePt t="19661" x="3551238" y="5300663"/>
          <p14:tracePt t="19677" x="3486150" y="5300663"/>
          <p14:tracePt t="19695" x="3422650" y="5300663"/>
          <p14:tracePt t="19711" x="3365500" y="5300663"/>
          <p14:tracePt t="19729" x="3308350" y="5322888"/>
          <p14:tracePt t="19744" x="3271838" y="5329238"/>
          <p14:tracePt t="19762" x="3257550" y="5343525"/>
          <p14:tracePt t="19778" x="3257550" y="5386388"/>
          <p14:tracePt t="19778" x="3257550" y="5422900"/>
          <p14:tracePt t="19796" x="3257550" y="5500688"/>
          <p14:tracePt t="19811" x="3271838" y="5565775"/>
          <p14:tracePt t="19828" x="3279775" y="5622925"/>
          <p14:tracePt t="19844" x="3279775" y="5665788"/>
          <p14:tracePt t="19861" x="3294063" y="5680075"/>
          <p14:tracePt t="19877" x="3314700" y="5708650"/>
          <p14:tracePt t="19894" x="3322638" y="5729288"/>
          <p14:tracePt t="19911" x="3328988" y="5751513"/>
          <p14:tracePt t="19927" x="3343275" y="5780088"/>
          <p14:tracePt t="19944" x="3357563" y="5780088"/>
          <p14:tracePt t="19960" x="3414713" y="5794375"/>
          <p14:tracePt t="19978" x="3457575" y="5794375"/>
          <p14:tracePt t="19994" x="3500438" y="5808663"/>
          <p14:tracePt t="20011" x="3543300" y="5808663"/>
          <p14:tracePt t="20028" x="3571875" y="5808663"/>
          <p14:tracePt t="20044" x="3629025" y="5808663"/>
          <p14:tracePt t="20061" x="3714750" y="5808663"/>
          <p14:tracePt t="20078" x="3786188" y="5786438"/>
          <p14:tracePt t="20095" x="3857625" y="5751513"/>
          <p14:tracePt t="20111" x="3900488" y="5715000"/>
          <p14:tracePt t="20127" x="3929063" y="5672138"/>
          <p14:tracePt t="20144" x="3979863" y="5608638"/>
          <p14:tracePt t="20160" x="4029075" y="5551488"/>
          <p14:tracePt t="20178" x="4086225" y="5494338"/>
          <p14:tracePt t="20193" x="4122738" y="5457825"/>
          <p14:tracePt t="20193" x="4143375" y="5429250"/>
          <p14:tracePt t="20211" x="4157663" y="5400675"/>
          <p14:tracePt t="20228" x="4171950" y="5394325"/>
          <p14:tracePt t="20245" x="4194175" y="5372100"/>
          <p14:tracePt t="20260" x="4257675" y="5357813"/>
          <p14:tracePt t="20278" x="4314825" y="5343525"/>
          <p14:tracePt t="20294" x="4329113" y="5329238"/>
          <p14:tracePt t="20311" x="4351338" y="5329238"/>
          <p14:tracePt t="20327" x="4357688" y="5329238"/>
          <p14:tracePt t="20344" x="4365625" y="5329238"/>
          <p14:tracePt t="20360" x="4371975" y="5322888"/>
          <p14:tracePt t="20475" x="4343400" y="5322888"/>
          <p14:tracePt t="20483" x="4314825" y="5322888"/>
          <p14:tracePt t="20491" x="4271963" y="5343525"/>
          <p14:tracePt t="20500" x="4265613" y="5343525"/>
          <p14:tracePt t="20510" x="4208463" y="5351463"/>
          <p14:tracePt t="20527" x="4094163" y="5400675"/>
          <p14:tracePt t="20544" x="3937000" y="5422900"/>
          <p14:tracePt t="20560" x="3871913" y="5457825"/>
          <p14:tracePt t="20577" x="3865563" y="5457825"/>
          <p14:tracePt t="20635" x="3851275" y="5465763"/>
          <p14:tracePt t="20673" x="3843338" y="5465763"/>
          <p14:tracePt t="20691" x="3836988" y="5472113"/>
          <p14:tracePt t="20713" x="3829050" y="5472113"/>
          <p14:tracePt t="20715" x="3814763" y="5472113"/>
          <p14:tracePt t="20727" x="3794125" y="5472113"/>
          <p14:tracePt t="20743" x="3757613" y="5465763"/>
          <p14:tracePt t="20760" x="3722688" y="5443538"/>
          <p14:tracePt t="20776" x="3694113" y="5437188"/>
          <p14:tracePt t="20793" x="3636963" y="5429250"/>
          <p14:tracePt t="20810" x="3629025" y="5429250"/>
          <p14:tracePt t="20826" x="3600450" y="5408613"/>
          <p14:tracePt t="20844" x="3579813" y="5400675"/>
          <p14:tracePt t="20860" x="3571875" y="5394325"/>
          <p14:tracePt t="20876" x="3565525" y="5386388"/>
          <p14:tracePt t="20893" x="3551238" y="5365750"/>
          <p14:tracePt t="20909" x="3551238" y="5357813"/>
          <p14:tracePt t="20926" x="3536950" y="5337175"/>
          <p14:tracePt t="20943" x="3508375" y="5308600"/>
          <p14:tracePt t="20959" x="3471863" y="5272088"/>
          <p14:tracePt t="20976" x="3465513" y="5265738"/>
          <p14:tracePt t="20992" x="3451225" y="5251450"/>
          <p14:tracePt t="21009" x="3429000" y="5208588"/>
          <p14:tracePt t="21026" x="3429000" y="5172075"/>
          <p14:tracePt t="21042" x="3429000" y="5122863"/>
          <p14:tracePt t="21059" x="3429000" y="5094288"/>
          <p14:tracePt t="21076" x="3443288" y="5065713"/>
          <p14:tracePt t="21093" x="3471863" y="5043488"/>
          <p14:tracePt t="21110" x="3522663" y="5022850"/>
          <p14:tracePt t="21126" x="3586163" y="5008563"/>
          <p14:tracePt t="21143" x="3622675" y="4994275"/>
          <p14:tracePt t="21159" x="3686175" y="4979988"/>
          <p14:tracePt t="21176" x="3743325" y="4965700"/>
          <p14:tracePt t="21192" x="3800475" y="4943475"/>
          <p14:tracePt t="21209" x="3857625" y="4922838"/>
          <p14:tracePt t="21225" x="3908425" y="4900613"/>
          <p14:tracePt t="21242" x="3979863" y="4886325"/>
          <p14:tracePt t="21259" x="4022725" y="4872038"/>
          <p14:tracePt t="21276" x="4079875" y="4872038"/>
          <p14:tracePt t="21292" x="4122738" y="4872038"/>
          <p14:tracePt t="21309" x="4165600" y="4872038"/>
          <p14:tracePt t="21325" x="4208463" y="4879975"/>
          <p14:tracePt t="21342" x="4251325" y="4886325"/>
          <p14:tracePt t="21360" x="4265613" y="4900613"/>
          <p14:tracePt t="21376" x="4300538" y="4943475"/>
          <p14:tracePt t="21392" x="4343400" y="5014913"/>
          <p14:tracePt t="21408" x="4351338" y="5094288"/>
          <p14:tracePt t="21408" x="4365625" y="5129213"/>
          <p14:tracePt t="21427" x="4365625" y="5172075"/>
          <p14:tracePt t="21442" x="4365625" y="5265738"/>
          <p14:tracePt t="21459" x="4365625" y="5286375"/>
          <p14:tracePt t="21476" x="4365625" y="5322888"/>
          <p14:tracePt t="21492" x="4365625" y="5372100"/>
          <p14:tracePt t="21510" x="4437063" y="5465763"/>
          <p14:tracePt t="21525" x="4586288" y="5529263"/>
          <p14:tracePt t="21542" x="4765675" y="5565775"/>
          <p14:tracePt t="21559" x="4957763" y="5594350"/>
          <p14:tracePt t="21576" x="5143500" y="5594350"/>
          <p14:tracePt t="21592" x="5286375" y="5594350"/>
          <p14:tracePt t="21609" x="5394325" y="5594350"/>
          <p14:tracePt t="21625" x="5514975" y="5594350"/>
          <p14:tracePt t="21641" x="5608638" y="5594350"/>
          <p14:tracePt t="21641" x="5651500" y="5586413"/>
          <p14:tracePt t="21659" x="5743575" y="5580063"/>
          <p14:tracePt t="21675" x="5772150" y="5580063"/>
          <p14:tracePt t="21692" x="5822950" y="5565775"/>
          <p14:tracePt t="21709" x="5886450" y="5551488"/>
          <p14:tracePt t="21726" x="5943600" y="5551488"/>
          <p14:tracePt t="21741" x="6022975" y="5529263"/>
          <p14:tracePt t="21758" x="6086475" y="5500688"/>
          <p14:tracePt t="21775" x="6157913" y="5480050"/>
          <p14:tracePt t="21791" x="6200775" y="5472113"/>
          <p14:tracePt t="21808" x="6229350" y="5443538"/>
          <p14:tracePt t="21825" x="6243638" y="5429250"/>
          <p14:tracePt t="21843" x="6272213" y="5394325"/>
          <p14:tracePt t="21858" x="6315075" y="5314950"/>
          <p14:tracePt t="21875" x="6323013" y="5280025"/>
          <p14:tracePt t="21891" x="6323013" y="5251450"/>
          <p14:tracePt t="21909" x="6337300" y="5222875"/>
          <p14:tracePt t="21925" x="6337300" y="5200650"/>
          <p14:tracePt t="21941" x="6337300" y="5165725"/>
          <p14:tracePt t="21958" x="6329363" y="5143500"/>
          <p14:tracePt t="21974" x="6308725" y="5108575"/>
          <p14:tracePt t="21991" x="6286500" y="5086350"/>
          <p14:tracePt t="22007" x="6237288" y="5037138"/>
          <p14:tracePt t="22024" x="6151563" y="4972050"/>
          <p14:tracePt t="22041" x="6065838" y="4914900"/>
          <p14:tracePt t="22058" x="5900738" y="4837113"/>
          <p14:tracePt t="22075" x="5800725" y="4779963"/>
          <p14:tracePt t="22091" x="5715000" y="4737100"/>
          <p14:tracePt t="22108" x="5657850" y="4714875"/>
          <p14:tracePt t="22124" x="5586413" y="4672013"/>
          <p14:tracePt t="22141" x="5494338" y="4643438"/>
          <p14:tracePt t="22158" x="5457825" y="4637088"/>
          <p14:tracePt t="22174" x="5443538" y="4637088"/>
          <p14:tracePt t="22191" x="5408613" y="4637088"/>
          <p14:tracePt t="22208" x="5372100" y="4637088"/>
          <p14:tracePt t="22224" x="5314950" y="4643438"/>
          <p14:tracePt t="22240" x="5237163" y="4679950"/>
          <p14:tracePt t="22257" x="5186363" y="4700588"/>
          <p14:tracePt t="22274" x="5086350" y="4765675"/>
          <p14:tracePt t="22291" x="5043488" y="4800600"/>
          <p14:tracePt t="22308" x="5014913" y="4822825"/>
          <p14:tracePt t="22324" x="4994275" y="4851400"/>
          <p14:tracePt t="22341" x="4957763" y="4894263"/>
          <p14:tracePt t="22357" x="4929188" y="4929188"/>
          <p14:tracePt t="22374" x="4922838" y="4965700"/>
          <p14:tracePt t="22391" x="4914900" y="4972050"/>
          <p14:tracePt t="22407" x="4914900" y="5008563"/>
          <p14:tracePt t="22424" x="4914900" y="5043488"/>
          <p14:tracePt t="22441" x="4914900" y="5072063"/>
          <p14:tracePt t="22457" x="4914900" y="5094288"/>
          <p14:tracePt t="22457" x="4914900" y="5114925"/>
          <p14:tracePt t="22475" x="4914900" y="5122863"/>
          <p14:tracePt t="22490" x="4914900" y="5165725"/>
          <p14:tracePt t="22508" x="4922838" y="5208588"/>
          <p14:tracePt t="22524" x="4957763" y="5243513"/>
          <p14:tracePt t="22541" x="4994275" y="5280025"/>
          <p14:tracePt t="22556" x="5022850" y="5308600"/>
          <p14:tracePt t="22574" x="5043488" y="5314950"/>
          <p14:tracePt t="22591" x="5065713" y="5329238"/>
          <p14:tracePt t="22607" x="5094288" y="5329238"/>
          <p14:tracePt t="22625" x="5137150" y="5329238"/>
          <p14:tracePt t="22641" x="5180013" y="5337175"/>
          <p14:tracePt t="22658" x="5243513" y="5337175"/>
          <p14:tracePt t="22674" x="5257800" y="5337175"/>
          <p14:tracePt t="22674" x="5286375" y="5337175"/>
          <p14:tracePt t="22691" x="5300663" y="5337175"/>
          <p14:tracePt t="22707" x="5308600" y="5337175"/>
          <p14:tracePt t="22723" x="5329238" y="5337175"/>
          <p14:tracePt t="22740" x="5343525" y="5337175"/>
          <p14:tracePt t="22757" x="5357813" y="5337175"/>
          <p14:tracePt t="22774" x="5380038" y="5337175"/>
          <p14:tracePt t="22791" x="5408613" y="5337175"/>
          <p14:tracePt t="22806" x="5465763" y="5329238"/>
          <p14:tracePt t="22824" x="5508625" y="5329238"/>
          <p14:tracePt t="22841" x="5680075" y="5300663"/>
          <p14:tracePt t="22856" x="5808663" y="5280025"/>
          <p14:tracePt t="22874" x="5937250" y="5265738"/>
          <p14:tracePt t="22890" x="6015038" y="5257800"/>
          <p14:tracePt t="22907" x="6022975" y="5251450"/>
          <p14:tracePt t="22924" x="6051550" y="5251450"/>
          <p14:tracePt t="22940" x="6108700" y="5229225"/>
          <p14:tracePt t="22956" x="6137275" y="5222875"/>
          <p14:tracePt t="22972" x="6186488" y="5214938"/>
          <p14:tracePt t="22990" x="6237288" y="5186363"/>
          <p14:tracePt t="23006" x="6257925" y="5172075"/>
          <p14:tracePt t="23023" x="6294438" y="5137150"/>
          <p14:tracePt t="23039" x="6329363" y="5100638"/>
          <p14:tracePt t="23056" x="6343650" y="5057775"/>
          <p14:tracePt t="23073" x="6357938" y="5043488"/>
          <p14:tracePt t="23090" x="6357938" y="5029200"/>
          <p14:tracePt t="23123" x="6357938" y="5022850"/>
          <p14:tracePt t="23124" x="6365875" y="5014913"/>
          <p14:tracePt t="23140" x="6365875" y="4994275"/>
          <p14:tracePt t="23156" x="6365875" y="4979988"/>
          <p14:tracePt t="23173" x="6365875" y="4972050"/>
          <p14:tracePt t="23189" x="6357938" y="4937125"/>
          <p14:tracePt t="23206" x="6323013" y="4929188"/>
          <p14:tracePt t="23223" x="6280150" y="4914900"/>
          <p14:tracePt t="23239" x="6257925" y="4914900"/>
          <p14:tracePt t="23256" x="6208713" y="4900613"/>
          <p14:tracePt t="23272" x="6180138" y="4900613"/>
          <p14:tracePt t="23290" x="6122988" y="4886325"/>
          <p14:tracePt t="23305" x="6037263" y="4879975"/>
          <p14:tracePt t="23323" x="6000750" y="4879975"/>
          <p14:tracePt t="23339" x="5957888" y="4879975"/>
          <p14:tracePt t="23356" x="5929313" y="4879975"/>
          <p14:tracePt t="23372" x="5872163" y="4879975"/>
          <p14:tracePt t="23389" x="5751513" y="4879975"/>
          <p14:tracePt t="23406" x="5708650" y="4879975"/>
          <p14:tracePt t="23423" x="5651500" y="4900613"/>
          <p14:tracePt t="23440" x="5614988" y="4914900"/>
          <p14:tracePt t="23456" x="5594350" y="4937125"/>
          <p14:tracePt t="23473" x="5537200" y="4943475"/>
          <p14:tracePt t="23489" x="5480050" y="4979988"/>
          <p14:tracePt t="23506" x="5386388" y="5000625"/>
          <p14:tracePt t="23522" x="5237163" y="5037138"/>
          <p14:tracePt t="23539" x="5037138" y="5051425"/>
          <p14:tracePt t="23556" x="4814888" y="5051425"/>
          <p14:tracePt t="23572" x="4508500" y="5051425"/>
          <p14:tracePt t="23589" x="4200525" y="5051425"/>
          <p14:tracePt t="23606" x="3914775" y="5051425"/>
          <p14:tracePt t="23623" x="3671888" y="5051425"/>
          <p14:tracePt t="23638" x="3465513" y="5051425"/>
          <p14:tracePt t="23655" x="3328988" y="5051425"/>
          <p14:tracePt t="23672" x="3236913" y="5051425"/>
          <p14:tracePt t="23689" x="3143250" y="5051425"/>
          <p14:tracePt t="23705" x="3057525" y="5051425"/>
          <p14:tracePt t="23722" x="2971800" y="5051425"/>
          <p14:tracePt t="23740" x="2957513" y="5051425"/>
          <p14:tracePt t="23756" x="2936875" y="5051425"/>
          <p14:tracePt t="23772" x="2928938" y="5051425"/>
          <p14:tracePt t="23789" x="2894013" y="5057775"/>
          <p14:tracePt t="23806" x="2871788" y="5057775"/>
          <p14:tracePt t="23822" x="2836863" y="5072063"/>
          <p14:tracePt t="23839" x="2814638" y="5086350"/>
          <p14:tracePt t="23855" x="2786063" y="5108575"/>
          <p14:tracePt t="23872" x="2765425" y="5129213"/>
          <p14:tracePt t="23890" x="2757488" y="5157788"/>
          <p14:tracePt t="23905" x="2751138" y="5208588"/>
          <p14:tracePt t="23905" x="2751138" y="5214938"/>
          <p14:tracePt t="23923" x="2751138" y="5251450"/>
          <p14:tracePt t="23939" x="2743200" y="5280025"/>
          <p14:tracePt t="23955" x="2736850" y="5294313"/>
          <p14:tracePt t="23971" x="2722563" y="5308600"/>
          <p14:tracePt t="23988" x="2722563" y="5314950"/>
          <p14:tracePt t="24005" x="2722563" y="5322888"/>
          <p14:tracePt t="24022" x="2708275" y="5329238"/>
          <p14:tracePt t="24059" x="2700338" y="5343525"/>
          <p14:tracePt t="24061" x="2686050" y="5351463"/>
          <p14:tracePt t="24072" x="2679700" y="5357813"/>
          <p14:tracePt t="24187" x="2671763" y="5357813"/>
          <p14:tracePt t="24195" x="2671763" y="5329238"/>
          <p14:tracePt t="24203" x="2671763" y="5322888"/>
          <p14:tracePt t="24210" x="2671763" y="5314950"/>
          <p14:tracePt t="24221" x="2686050" y="5286375"/>
          <p14:tracePt t="24238" x="2714625" y="5280025"/>
          <p14:tracePt t="24255" x="2728913" y="5280025"/>
          <p14:tracePt t="24271" x="2765425" y="5272088"/>
          <p14:tracePt t="24288" x="2836863" y="5243513"/>
          <p14:tracePt t="24304" x="2865438" y="5229225"/>
          <p14:tracePt t="24322" x="2879725" y="5229225"/>
          <p14:tracePt t="24338" x="2894013" y="5229225"/>
          <p14:tracePt t="24354" x="2908300" y="5222875"/>
          <p14:tracePt t="24372" x="2914650" y="5214938"/>
          <p14:tracePt t="24434" x="2922588" y="5208588"/>
          <p14:tracePt t="24443" x="2922588" y="5194300"/>
          <p14:tracePt t="24451" x="2922588" y="5165725"/>
          <p14:tracePt t="24459" x="2871788" y="5094288"/>
          <p14:tracePt t="24471" x="2714625" y="4979988"/>
          <p14:tracePt t="24488" x="2593975" y="4894263"/>
          <p14:tracePt t="24504" x="2451100" y="4786313"/>
          <p14:tracePt t="24521" x="2343150" y="4679950"/>
          <p14:tracePt t="24537" x="2257425" y="4572000"/>
          <p14:tracePt t="24537" x="2222500" y="4514850"/>
          <p14:tracePt t="24556" x="2171700" y="4437063"/>
          <p14:tracePt t="24571" x="2143125" y="4371975"/>
          <p14:tracePt t="24588" x="2122488" y="4286250"/>
          <p14:tracePt t="24604" x="2108200" y="4194175"/>
          <p14:tracePt t="24622" x="2108200" y="4143375"/>
          <p14:tracePt t="24638" x="2108200" y="4071938"/>
          <p14:tracePt t="24654" x="2108200" y="3986213"/>
          <p14:tracePt t="24671" x="2114550" y="3894138"/>
          <p14:tracePt t="24688" x="2128838" y="3822700"/>
          <p14:tracePt t="24705" x="2171700" y="3743325"/>
          <p14:tracePt t="24720" x="2193925" y="3708400"/>
          <p14:tracePt t="24738" x="2222500" y="3671888"/>
          <p14:tracePt t="24754" x="2257425" y="3636963"/>
          <p14:tracePt t="24771" x="2308225" y="3608388"/>
          <p14:tracePt t="24787" x="2357438" y="3586163"/>
          <p14:tracePt t="24804" x="2428875" y="3543300"/>
          <p14:tracePt t="24820" x="2522538" y="3479800"/>
          <p14:tracePt t="24838" x="2600325" y="3443288"/>
          <p14:tracePt t="24853" x="2671763" y="3408363"/>
          <p14:tracePt t="24870" x="2743200" y="3386138"/>
          <p14:tracePt t="24887" x="2814638" y="3357563"/>
          <p14:tracePt t="24903" x="2836863" y="3357563"/>
          <p14:tracePt t="24921" x="2843213" y="3357563"/>
          <p14:tracePt t="24936" x="2851150" y="3357563"/>
          <p14:tracePt t="24953" x="2879725" y="3357563"/>
          <p14:tracePt t="24970" x="2908300" y="3357563"/>
          <p14:tracePt t="24987" x="2936875" y="3394075"/>
          <p14:tracePt t="25004" x="2957513" y="3451225"/>
          <p14:tracePt t="25020" x="2971800" y="3494088"/>
          <p14:tracePt t="25036" x="2994025" y="3608388"/>
          <p14:tracePt t="25054" x="3008313" y="3700463"/>
          <p14:tracePt t="25071" x="3028950" y="3765550"/>
          <p14:tracePt t="25087" x="3028950" y="3843338"/>
          <p14:tracePt t="25104" x="3028950" y="3908425"/>
          <p14:tracePt t="25119" x="3043238" y="3986213"/>
          <p14:tracePt t="25137" x="3043238" y="4037013"/>
          <p14:tracePt t="25153" x="3043238" y="4065588"/>
          <p14:tracePt t="25170" x="3057525" y="4086225"/>
          <p14:tracePt t="25170" x="3057525" y="4114800"/>
          <p14:tracePt t="25187" x="3057525" y="4151313"/>
          <p14:tracePt t="25203" x="3057525" y="4171950"/>
          <p14:tracePt t="25221" x="3057525" y="4214813"/>
          <p14:tracePt t="25237" x="3057525" y="4279900"/>
          <p14:tracePt t="25254" x="3071813" y="4371975"/>
          <p14:tracePt t="25270" x="3100388" y="4500563"/>
          <p14:tracePt t="25287" x="3108325" y="4629150"/>
          <p14:tracePt t="25303" x="3136900" y="4757738"/>
          <p14:tracePt t="25320" x="3136900" y="4843463"/>
          <p14:tracePt t="25336" x="3143250" y="4900613"/>
          <p14:tracePt t="25353" x="3143250" y="4943475"/>
          <p14:tracePt t="25371" x="3143250" y="4965700"/>
          <p14:tracePt t="25386" x="3143250" y="4972050"/>
          <p14:tracePt t="25404" x="3143250" y="4994275"/>
          <p14:tracePt t="25420" x="3136900" y="5008563"/>
          <p14:tracePt t="25436" x="3128963" y="5029200"/>
          <p14:tracePt t="25453" x="3100388" y="5080000"/>
          <p14:tracePt t="25470" x="3079750" y="5122863"/>
          <p14:tracePt t="25486" x="3022600" y="5208588"/>
          <p14:tracePt t="25503" x="2951163" y="5286375"/>
          <p14:tracePt t="25519" x="2894013" y="5337175"/>
          <p14:tracePt t="25536" x="2843213" y="5372100"/>
          <p14:tracePt t="25553" x="2808288" y="5408613"/>
          <p14:tracePt t="25569" x="2779713" y="5422900"/>
          <p14:tracePt t="25586" x="2736850" y="5457825"/>
          <p14:tracePt t="25602" x="2686050" y="5500688"/>
          <p14:tracePt t="25619" x="2665413" y="5514975"/>
          <p14:tracePt t="25636" x="2643188" y="5529263"/>
          <p14:tracePt t="25652" x="2636838" y="5537200"/>
          <p14:tracePt t="25669" x="2622550" y="5543550"/>
          <p14:tracePt t="25686" x="2614613" y="5543550"/>
          <p14:tracePt t="25703" x="2600325" y="5543550"/>
          <p14:tracePt t="25719" x="2586038" y="5543550"/>
          <p14:tracePt t="25736" x="2579688" y="5543550"/>
          <p14:tracePt t="25752" x="2551113" y="5543550"/>
          <p14:tracePt t="25770" x="2528888" y="5537200"/>
          <p14:tracePt t="25785" x="2465388" y="5457825"/>
          <p14:tracePt t="25802" x="2386013" y="5372100"/>
          <p14:tracePt t="25819" x="2343150" y="5286375"/>
          <p14:tracePt t="25835" x="2300288" y="5194300"/>
          <p14:tracePt t="25852" x="2265363" y="5080000"/>
          <p14:tracePt t="25869" x="2222500" y="4979988"/>
          <p14:tracePt t="25886" x="2179638" y="4894263"/>
          <p14:tracePt t="25902" x="2128838" y="4779963"/>
          <p14:tracePt t="25920" x="2114550" y="4700588"/>
          <p14:tracePt t="25935" x="2108200" y="4672013"/>
          <p14:tracePt t="25952" x="2108200" y="4637088"/>
          <p14:tracePt t="25969" x="2085975" y="4586288"/>
          <p14:tracePt t="25985" x="2085975" y="4557713"/>
          <p14:tracePt t="25985" x="2085975" y="4529138"/>
          <p14:tracePt t="26003" x="2085975" y="4500563"/>
          <p14:tracePt t="26018" x="2085975" y="4394200"/>
          <p14:tracePt t="26036" x="2100263" y="4314825"/>
          <p14:tracePt t="26052" x="2157413" y="4171950"/>
          <p14:tracePt t="26070" x="2208213" y="4071938"/>
          <p14:tracePt t="26086" x="2228850" y="4037013"/>
          <p14:tracePt t="26102" x="2293938" y="3986213"/>
          <p14:tracePt t="26118" x="2351088" y="3937000"/>
          <p14:tracePt t="26135" x="2451100" y="3894138"/>
          <p14:tracePt t="26153" x="2508250" y="3865563"/>
          <p14:tracePt t="26168" x="2543175" y="3836988"/>
          <p14:tracePt t="26186" x="2600325" y="3822700"/>
          <p14:tracePt t="26202" x="2657475" y="3800475"/>
          <p14:tracePt t="26218" x="2757488" y="3779838"/>
          <p14:tracePt t="26235" x="2800350" y="3771900"/>
          <p14:tracePt t="26253" x="2843213" y="3751263"/>
          <p14:tracePt t="26268" x="2871788" y="3743325"/>
          <p14:tracePt t="26285" x="2908300" y="3743325"/>
          <p14:tracePt t="26301" x="2928938" y="3743325"/>
          <p14:tracePt t="26318" x="2979738" y="3757613"/>
          <p14:tracePt t="26335" x="3065463" y="3800475"/>
          <p14:tracePt t="26352" x="3122613" y="3836988"/>
          <p14:tracePt t="26368" x="3179763" y="3894138"/>
          <p14:tracePt t="26384" x="3243263" y="3951288"/>
          <p14:tracePt t="26402" x="3294063" y="4008438"/>
          <p14:tracePt t="26402" x="3300413" y="4043363"/>
          <p14:tracePt t="26419" x="3328988" y="4114800"/>
          <p14:tracePt t="26435" x="3343275" y="4257675"/>
          <p14:tracePt t="26452" x="3343275" y="4337050"/>
          <p14:tracePt t="26468" x="3343275" y="4422775"/>
          <p14:tracePt t="26485" x="3343275" y="4465638"/>
          <p14:tracePt t="26502" x="3343275" y="4522788"/>
          <p14:tracePt t="26519" x="3343275" y="4565650"/>
          <p14:tracePt t="26535" x="3343275" y="4600575"/>
          <p14:tracePt t="26552" x="3365500" y="4651375"/>
          <p14:tracePt t="26568" x="3365500" y="4686300"/>
          <p14:tracePt t="26585" x="3365500" y="4743450"/>
          <p14:tracePt t="26602" x="3365500" y="4794250"/>
          <p14:tracePt t="26617" x="3322638" y="4872038"/>
          <p14:tracePt t="26635" x="3294063" y="4929188"/>
          <p14:tracePt t="26651" x="3265488" y="4972050"/>
          <p14:tracePt t="26668" x="3251200" y="5051425"/>
          <p14:tracePt t="26685" x="3214688" y="5151438"/>
          <p14:tracePt t="26702" x="3194050" y="5237163"/>
          <p14:tracePt t="26717" x="3157538" y="5322888"/>
          <p14:tracePt t="26735" x="3143250" y="5337175"/>
          <p14:tracePt t="26751" x="3122613" y="5380038"/>
          <p14:tracePt t="26768" x="3100388" y="5414963"/>
          <p14:tracePt t="26785" x="3079750" y="5443538"/>
          <p14:tracePt t="26801" x="3043238" y="5480050"/>
          <p14:tracePt t="26818" x="3022600" y="5508625"/>
          <p14:tracePt t="26834" x="2965450" y="5537200"/>
          <p14:tracePt t="26851" x="2943225" y="5557838"/>
          <p14:tracePt t="26867" x="2900363" y="5586413"/>
          <p14:tracePt t="26884" x="2894013" y="5594350"/>
          <p14:tracePt t="26901" x="2886075" y="5594350"/>
          <p14:tracePt t="26918" x="2879725" y="5600700"/>
          <p14:tracePt t="27195" x="2871788" y="5600700"/>
          <p14:tracePt t="27203" x="2871788" y="5572125"/>
          <p14:tracePt t="27211" x="2879725" y="5557838"/>
          <p14:tracePt t="27346" x="2886075" y="5537200"/>
          <p14:tracePt t="27355" x="2894013" y="5529263"/>
          <p14:tracePt t="27363" x="2894013" y="5522913"/>
          <p14:tracePt t="27366" x="2914650" y="5480050"/>
          <p14:tracePt t="27383" x="2922588" y="5451475"/>
          <p14:tracePt t="27400" x="2922588" y="5443538"/>
          <p14:tracePt t="27475" x="2922588" y="5437188"/>
          <p14:tracePt t="27859" x="2922588" y="5429250"/>
          <p14:tracePt t="27867" x="2922588" y="5414963"/>
          <p14:tracePt t="27883" x="2922588" y="5400675"/>
          <p14:tracePt t="27885" x="2914650" y="5380038"/>
          <p14:tracePt t="27900" x="2900363" y="5357813"/>
          <p14:tracePt t="27917" x="2894013" y="5329238"/>
          <p14:tracePt t="27933" x="2879725" y="5308600"/>
          <p14:tracePt t="27949" x="2865438" y="5294313"/>
          <p14:tracePt t="27967" x="2857500" y="5257800"/>
          <p14:tracePt t="27983" x="2843213" y="5243513"/>
          <p14:tracePt t="27999" x="2836863" y="5222875"/>
          <p14:tracePt t="28016" x="2828925" y="5180013"/>
          <p14:tracePt t="28033" x="2828925" y="5129213"/>
          <p14:tracePt t="28049" x="2828925" y="5051425"/>
          <p14:tracePt t="28065" x="2828925" y="4979988"/>
          <p14:tracePt t="28065" x="2851150" y="4937125"/>
          <p14:tracePt t="28083" x="2922588" y="4851400"/>
          <p14:tracePt t="28100" x="3014663" y="4757738"/>
          <p14:tracePt t="28116" x="3136900" y="4672013"/>
          <p14:tracePt t="28132" x="3243263" y="4579938"/>
          <p14:tracePt t="28149" x="3336925" y="4486275"/>
          <p14:tracePt t="28165" x="3443288" y="4371975"/>
          <p14:tracePt t="28182" x="3543300" y="4265613"/>
          <p14:tracePt t="28198" x="3622675" y="4200525"/>
          <p14:tracePt t="28216" x="3708400" y="4157663"/>
          <p14:tracePt t="28232" x="3779838" y="4114800"/>
          <p14:tracePt t="28249" x="3894138" y="4065588"/>
          <p14:tracePt t="28249" x="3937000" y="4043363"/>
          <p14:tracePt t="28267" x="3994150" y="4037013"/>
          <p14:tracePt t="28282" x="4157663" y="3957638"/>
          <p14:tracePt t="28299" x="4357688" y="3879850"/>
          <p14:tracePt t="28316" x="4522788" y="3800475"/>
          <p14:tracePt t="28332" x="4672013" y="3736975"/>
          <p14:tracePt t="28348" x="4822825" y="3657600"/>
          <p14:tracePt t="28365" x="4943475" y="3614738"/>
          <p14:tracePt t="28382" x="5043488" y="3565525"/>
          <p14:tracePt t="28399" x="5157788" y="3508375"/>
          <p14:tracePt t="28416" x="5229225" y="3479800"/>
          <p14:tracePt t="28432" x="5265738" y="3451225"/>
          <p14:tracePt t="28449" x="5314950" y="3422650"/>
          <p14:tracePt t="28465" x="5322888" y="3414713"/>
          <p14:tracePt t="28482" x="5343525" y="3400425"/>
          <p14:tracePt t="28499" x="5351463" y="3386138"/>
          <p14:tracePt t="28515" x="5357813" y="3343275"/>
          <p14:tracePt t="28531" x="5357813" y="3294063"/>
          <p14:tracePt t="28549" x="5357813" y="3222625"/>
          <p14:tracePt t="28565" x="5357813" y="3128963"/>
          <p14:tracePt t="28582" x="5357813" y="3051175"/>
          <p14:tracePt t="28599" x="5357813" y="2986088"/>
          <p14:tracePt t="28615" x="5357813" y="2922588"/>
          <p14:tracePt t="28632" x="5343525" y="2836863"/>
          <p14:tracePt t="28648" x="5337175" y="2757488"/>
          <p14:tracePt t="28665" x="5322888" y="2651125"/>
          <p14:tracePt t="28681" x="5286375" y="2536825"/>
          <p14:tracePt t="28698" x="5237163" y="2414588"/>
          <p14:tracePt t="28716" x="5229225" y="2379663"/>
          <p14:tracePt t="28731" x="5214938" y="2351088"/>
          <p14:tracePt t="28748" x="5186363" y="2300288"/>
          <p14:tracePt t="28765" x="5157788" y="2243138"/>
          <p14:tracePt t="28781" x="5122863" y="2208213"/>
          <p14:tracePt t="28799" x="5094288" y="2171700"/>
          <p14:tracePt t="28815" x="5051425" y="2136775"/>
          <p14:tracePt t="28832" x="4994275" y="2093913"/>
          <p14:tracePt t="28847" x="4937125" y="2051050"/>
          <p14:tracePt t="28864" x="4851400" y="1993900"/>
          <p14:tracePt t="28882" x="4786313" y="1957388"/>
          <p14:tracePt t="28899" x="4737100" y="1936750"/>
          <p14:tracePt t="28914" x="4694238" y="1908175"/>
          <p14:tracePt t="28931" x="4665663" y="1908175"/>
          <p14:tracePt t="28948" x="4657725" y="1900238"/>
          <p14:tracePt t="28987" x="4651375" y="1900238"/>
          <p14:tracePt t="28995" x="4629150" y="1900238"/>
          <p14:tracePt t="28995" x="4608513" y="1900238"/>
          <p14:tracePt t="29004" x="4586288" y="1900238"/>
          <p14:tracePt t="29014" x="4565650" y="1900238"/>
          <p14:tracePt t="29031" x="4522788" y="1900238"/>
          <p14:tracePt t="29048" x="4479925" y="1914525"/>
          <p14:tracePt t="29065" x="4408488" y="1928813"/>
          <p14:tracePt t="29082" x="4394200" y="1943100"/>
          <p14:tracePt t="29098" x="4379913" y="1957388"/>
          <p14:tracePt t="29171" x="4371975" y="1957388"/>
          <p14:tracePt t="29219" x="4365625" y="1965325"/>
          <p14:tracePt t="29235" x="4357688" y="1971675"/>
          <p14:tracePt t="29251" x="4351338" y="1979613"/>
          <p14:tracePt t="29258" x="4337050" y="1979613"/>
          <p14:tracePt t="29264" x="4308475" y="2000250"/>
          <p14:tracePt t="29281" x="4294188" y="2014538"/>
          <p14:tracePt t="29297" x="4271963" y="2028825"/>
          <p14:tracePt t="29314" x="4222750" y="2065338"/>
          <p14:tracePt t="29330" x="4186238" y="2093913"/>
          <p14:tracePt t="29348" x="4165600" y="2100263"/>
          <p14:tracePt t="29363" x="4157663" y="2108200"/>
          <p14:tracePt t="29381" x="4137025" y="2128838"/>
          <p14:tracePt t="29397" x="4114800" y="2143125"/>
          <p14:tracePt t="29414" x="4079875" y="2179638"/>
          <p14:tracePt t="29431" x="4008438" y="2236788"/>
          <p14:tracePt t="29448" x="3900488" y="2336800"/>
          <p14:tracePt t="29464" x="3822700" y="2414588"/>
          <p14:tracePt t="29482" x="3743325" y="2486025"/>
          <p14:tracePt t="29497" x="3679825" y="2579688"/>
          <p14:tracePt t="29514" x="3629025" y="2643188"/>
          <p14:tracePt t="29514" x="3608388" y="2671763"/>
          <p14:tracePt t="29532" x="3571875" y="2714625"/>
          <p14:tracePt t="29547" x="3565525" y="2786063"/>
          <p14:tracePt t="29563" x="3536950" y="2843213"/>
          <p14:tracePt t="29580" x="3522663" y="2886075"/>
          <p14:tracePt t="29598" x="3522663" y="2914650"/>
          <p14:tracePt t="29614" x="3529013" y="2971800"/>
          <p14:tracePt t="29631" x="3571875" y="3051175"/>
          <p14:tracePt t="29646" x="3629025" y="3136900"/>
          <p14:tracePt t="29664" x="3657600" y="3236913"/>
          <p14:tracePt t="29681" x="3679825" y="3294063"/>
          <p14:tracePt t="29697" x="3700463" y="3351213"/>
          <p14:tracePt t="29714" x="3729038" y="3422650"/>
          <p14:tracePt t="29730" x="3771900" y="3508375"/>
          <p14:tracePt t="29747" x="3800475" y="3608388"/>
          <p14:tracePt t="29764" x="3829050" y="3665538"/>
          <p14:tracePt t="29781" x="3865563" y="3743325"/>
          <p14:tracePt t="29798" x="3900488" y="3814763"/>
          <p14:tracePt t="29813" x="3929063" y="3843338"/>
          <p14:tracePt t="29829" x="3965575" y="3900488"/>
          <p14:tracePt t="29847" x="4000500" y="3929063"/>
          <p14:tracePt t="29863" x="4051300" y="4000500"/>
          <p14:tracePt t="29880" x="4100513" y="4065588"/>
          <p14:tracePt t="29897" x="4143375" y="4100513"/>
          <p14:tracePt t="29913" x="4186238" y="4108450"/>
          <p14:tracePt t="29930" x="4237038" y="4108450"/>
          <p14:tracePt t="29946" x="4286250" y="4108450"/>
          <p14:tracePt t="29964" x="4329113" y="4108450"/>
          <p14:tracePt t="29979" x="4357688" y="4108450"/>
          <p14:tracePt t="29996" x="4386263" y="4108450"/>
          <p14:tracePt t="30012" x="4414838" y="4108450"/>
          <p14:tracePt t="30030" x="4494213" y="4079875"/>
          <p14:tracePt t="30047" x="4608513" y="4014788"/>
          <p14:tracePt t="30062" x="4694238" y="3979863"/>
          <p14:tracePt t="30080" x="4765675" y="3943350"/>
          <p14:tracePt t="30096" x="4822825" y="3914775"/>
          <p14:tracePt t="30113" x="4851400" y="3908425"/>
          <p14:tracePt t="30129" x="4872038" y="3886200"/>
          <p14:tracePt t="30147" x="4929188" y="3857625"/>
          <p14:tracePt t="30163" x="4965700" y="3829050"/>
          <p14:tracePt t="30179" x="5008563" y="3794125"/>
          <p14:tracePt t="30197" x="5029200" y="3771900"/>
          <p14:tracePt t="30212" x="5072063" y="3729038"/>
          <p14:tracePt t="30230" x="5086350" y="3714750"/>
          <p14:tracePt t="30245" x="5100638" y="3671888"/>
          <p14:tracePt t="30263" x="5122863" y="3608388"/>
          <p14:tracePt t="30279" x="5129213" y="3551238"/>
          <p14:tracePt t="30295" x="5143500" y="3471863"/>
          <p14:tracePt t="30312" x="5172075" y="3357563"/>
          <p14:tracePt t="30330" x="5172075" y="3271838"/>
          <p14:tracePt t="30330" x="5186363" y="3200400"/>
          <p14:tracePt t="30347" x="5186363" y="3143250"/>
          <p14:tracePt t="30363" x="5186363" y="3028950"/>
          <p14:tracePt t="30380" x="5186363" y="2936875"/>
          <p14:tracePt t="30396" x="5172075" y="2857500"/>
          <p14:tracePt t="30413" x="5165725" y="2728913"/>
          <p14:tracePt t="30430" x="5151438" y="2586038"/>
          <p14:tracePt t="30446" x="5129213" y="2486025"/>
          <p14:tracePt t="30462" x="5114925" y="2386013"/>
          <p14:tracePt t="30479" x="5108575" y="2336800"/>
          <p14:tracePt t="30496" x="5072063" y="2236788"/>
          <p14:tracePt t="30513" x="5065713" y="2143125"/>
          <p14:tracePt t="30530" x="5051425" y="2036763"/>
          <p14:tracePt t="30545" x="5043488" y="1943100"/>
          <p14:tracePt t="30545" x="5008563" y="1914525"/>
          <p14:tracePt t="30564" x="5008563" y="1879600"/>
          <p14:tracePt t="30579" x="5008563" y="1822450"/>
          <p14:tracePt t="30596" x="5000625" y="1757363"/>
          <p14:tracePt t="30612" x="4994275" y="1679575"/>
          <p14:tracePt t="30629" x="4972050" y="1614488"/>
          <p14:tracePt t="30645" x="4965700" y="1557338"/>
          <p14:tracePt t="30661" x="4965700" y="1500188"/>
          <p14:tracePt t="30680" x="4951413" y="1457325"/>
          <p14:tracePt t="30695" x="4943475" y="1414463"/>
          <p14:tracePt t="30713" x="4929188" y="1385888"/>
          <p14:tracePt t="30728" x="4914900" y="1371600"/>
          <p14:tracePt t="30745" x="4908550" y="1350963"/>
          <p14:tracePt t="30811" x="4894263" y="1350963"/>
          <p14:tracePt t="30819" x="4879975" y="1350963"/>
          <p14:tracePt t="30819" x="4857750" y="1385888"/>
          <p14:tracePt t="30829" x="4808538" y="1500188"/>
          <p14:tracePt t="30845" x="4743450" y="1685925"/>
          <p14:tracePt t="30862" x="4694238" y="1828800"/>
          <p14:tracePt t="30878" x="4679950" y="2022475"/>
          <p14:tracePt t="30896" x="4679950" y="2214563"/>
          <p14:tracePt t="30912" x="4679950" y="2336800"/>
          <p14:tracePt t="30929" x="4679950" y="2371725"/>
          <p14:tracePt t="30995" x="4679950" y="2379663"/>
          <p14:tracePt t="31002" x="4708525" y="2371725"/>
          <p14:tracePt t="31011" x="4737100" y="2314575"/>
          <p14:tracePt t="31012" x="4779963" y="2151063"/>
          <p14:tracePt t="31028" x="4814888" y="1936750"/>
          <p14:tracePt t="31046" x="4829175" y="1779588"/>
          <p14:tracePt t="31062" x="4829175" y="1643063"/>
          <p14:tracePt t="31078" x="4829175" y="1571625"/>
          <p14:tracePt t="31094" x="4829175" y="1557338"/>
          <p14:tracePt t="31155" x="4822825" y="1550988"/>
          <p14:tracePt t="31163" x="4757738" y="1628775"/>
          <p14:tracePt t="31171" x="4722813" y="1708150"/>
          <p14:tracePt t="31178" x="4586288" y="1908175"/>
          <p14:tracePt t="31178" x="4537075" y="1971675"/>
          <p14:tracePt t="31195" x="4408488" y="2100263"/>
          <p14:tracePt t="31211" x="4394200" y="2143125"/>
          <p14:tracePt t="31228" x="4386263" y="2151063"/>
          <p14:tracePt t="31315" x="4394200" y="2151063"/>
          <p14:tracePt t="31323" x="4400550" y="2136775"/>
          <p14:tracePt t="31331" x="4422775" y="2108200"/>
          <p14:tracePt t="31336" x="4422775" y="2065338"/>
          <p14:tracePt t="31344" x="4429125" y="2057400"/>
          <p14:tracePt t="31419" x="4429125" y="2085975"/>
          <p14:tracePt t="31427" x="4429125" y="2151063"/>
          <p14:tracePt t="31435" x="4422775" y="2208213"/>
          <p14:tracePt t="31442" x="4422775" y="2243138"/>
          <p14:tracePt t="31448" x="4414838" y="2322513"/>
          <p14:tracePt t="31461" x="4408488" y="2428875"/>
          <p14:tracePt t="31478" x="4408488" y="2508250"/>
          <p14:tracePt t="31495" x="4408488" y="2571750"/>
          <p14:tracePt t="31511" x="4408488" y="2600325"/>
          <p14:tracePt t="31529" x="4408488" y="2614613"/>
          <p14:tracePt t="31545" x="4408488" y="2628900"/>
          <p14:tracePt t="31561" x="4408488" y="2643188"/>
          <p14:tracePt t="31577" x="4422775" y="2651125"/>
          <p14:tracePt t="31619" x="4429125" y="2651125"/>
          <p14:tracePt t="31628" x="4457700" y="2651125"/>
          <p14:tracePt t="31633" x="4486275" y="2651125"/>
          <p14:tracePt t="31644" x="4514850" y="2651125"/>
          <p14:tracePt t="31661" x="4537075" y="2651125"/>
          <p14:tracePt t="31678" x="4543425" y="2651125"/>
          <p14:tracePt t="31693" x="4551363" y="2651125"/>
          <p14:tracePt t="31711" x="4572000" y="2651125"/>
          <p14:tracePt t="31727" x="4614863" y="2651125"/>
          <p14:tracePt t="31745" x="4657725" y="2651125"/>
          <p14:tracePt t="31761" x="4722813" y="2714625"/>
          <p14:tracePt t="31777" x="4757738" y="2751138"/>
          <p14:tracePt t="31777" x="4772025" y="2771775"/>
          <p14:tracePt t="31795" x="4772025" y="2794000"/>
          <p14:tracePt t="31810" x="4808538" y="2843213"/>
          <p14:tracePt t="31828" x="4822825" y="2879725"/>
          <p14:tracePt t="31844" x="4865688" y="2914650"/>
          <p14:tracePt t="31861" x="4886325" y="2951163"/>
          <p14:tracePt t="31876" x="4908550" y="3000375"/>
          <p14:tracePt t="31894" x="4908550" y="3028950"/>
          <p14:tracePt t="31910" x="4914900" y="3051175"/>
          <p14:tracePt t="31926" x="4937125" y="3100388"/>
          <p14:tracePt t="31944" x="4943475" y="3128963"/>
          <p14:tracePt t="31960" x="4951413" y="3157538"/>
          <p14:tracePt t="31977" x="4957763" y="3200400"/>
          <p14:tracePt t="31994" x="4979988" y="3257550"/>
          <p14:tracePt t="32010" x="5008563" y="3365500"/>
          <p14:tracePt t="32044" x="5029200" y="3422650"/>
          <p14:tracePt t="32045" x="5037138" y="3486150"/>
          <p14:tracePt t="32060" x="5037138" y="3543300"/>
          <p14:tracePt t="32077" x="5037138" y="3586163"/>
          <p14:tracePt t="32093" x="5037138" y="3643313"/>
          <p14:tracePt t="32111" x="5022850" y="3679825"/>
          <p14:tracePt t="32128" x="5014913" y="3694113"/>
          <p14:tracePt t="32144" x="4986338" y="3722688"/>
          <p14:tracePt t="32160" x="4951413" y="3771900"/>
          <p14:tracePt t="32176" x="4937125" y="3786188"/>
          <p14:tracePt t="32194" x="4900613" y="3814763"/>
          <p14:tracePt t="32209" x="4872038" y="3822700"/>
          <p14:tracePt t="32228" x="4851400" y="3829050"/>
          <p14:tracePt t="32243" x="4800600" y="3857625"/>
          <p14:tracePt t="32259" x="4772025" y="3865563"/>
          <p14:tracePt t="32277" x="4737100" y="3871913"/>
          <p14:tracePt t="32293" x="4708525" y="3894138"/>
          <p14:tracePt t="32311" x="4694238" y="3894138"/>
          <p14:tracePt t="32326" x="4665663" y="3900488"/>
          <p14:tracePt t="32343" x="4651375" y="3908425"/>
          <p14:tracePt t="32359" x="4614863" y="3908425"/>
          <p14:tracePt t="32377" x="4594225" y="3908425"/>
          <p14:tracePt t="32393" x="4579938" y="3908425"/>
          <p14:tracePt t="32409" x="4557713" y="3908425"/>
          <p14:tracePt t="32409" x="4551363" y="3908425"/>
          <p14:tracePt t="32428" x="4529138" y="3908425"/>
          <p14:tracePt t="32442" x="4457700" y="3908425"/>
          <p14:tracePt t="32460" x="4408488" y="3908425"/>
          <p14:tracePt t="32476" x="4322763" y="3894138"/>
          <p14:tracePt t="32494" x="4265613" y="3871913"/>
          <p14:tracePt t="32510" x="4186238" y="3829050"/>
          <p14:tracePt t="32526" x="4065588" y="3786188"/>
          <p14:tracePt t="32543" x="3986213" y="3765550"/>
          <p14:tracePt t="32559" x="3929063" y="3757613"/>
          <p14:tracePt t="32576" x="3871913" y="3729038"/>
          <p14:tracePt t="32592" x="3851275" y="3714750"/>
          <p14:tracePt t="32610" x="3829050" y="3708400"/>
          <p14:tracePt t="32626" x="3771900" y="3679825"/>
          <p14:tracePt t="32643" x="3714750" y="3636963"/>
          <p14:tracePt t="32659" x="3700463" y="3622675"/>
          <p14:tracePt t="32676" x="3665538" y="3600450"/>
          <p14:tracePt t="32692" x="3636963" y="3543300"/>
          <p14:tracePt t="32710" x="3622675" y="3465513"/>
          <p14:tracePt t="32726" x="3608388" y="3408363"/>
          <p14:tracePt t="32743" x="3594100" y="3351213"/>
          <p14:tracePt t="32759" x="3586163" y="3286125"/>
          <p14:tracePt t="32775" x="3586163" y="3214688"/>
          <p14:tracePt t="32793" x="3586163" y="3128963"/>
          <p14:tracePt t="32809" x="3586163" y="3057525"/>
          <p14:tracePt t="32826" x="3586163" y="2986088"/>
          <p14:tracePt t="32843" x="3586163" y="2843213"/>
          <p14:tracePt t="32859" x="3586163" y="2757488"/>
          <p14:tracePt t="32876" x="3608388" y="2651125"/>
          <p14:tracePt t="32892" x="3643313" y="2565400"/>
          <p14:tracePt t="32909" x="3671888" y="2493963"/>
          <p14:tracePt t="32925" x="3700463" y="2451100"/>
          <p14:tracePt t="32942" x="3736975" y="2393950"/>
          <p14:tracePt t="32958" x="3757613" y="2365375"/>
          <p14:tracePt t="32976" x="3800475" y="2328863"/>
          <p14:tracePt t="32992" x="3843338" y="2300288"/>
          <p14:tracePt t="33009" x="3894138" y="2279650"/>
          <p14:tracePt t="33025" x="3957638" y="2236788"/>
          <p14:tracePt t="33041" x="4065588" y="2214563"/>
          <p14:tracePt t="33058" x="4194175" y="2165350"/>
          <p14:tracePt t="33076" x="4214813" y="2157413"/>
          <p14:tracePt t="33092" x="4243388" y="2157413"/>
          <p14:tracePt t="33139" x="4265613" y="2151063"/>
          <p14:tracePt t="33147" x="4271963" y="2143125"/>
          <p14:tracePt t="33164" x="4279900" y="2143125"/>
          <p14:tracePt t="33164" x="4294188" y="2143125"/>
          <p14:tracePt t="33175" x="4379913" y="2185988"/>
          <p14:tracePt t="33192" x="4529138" y="2243138"/>
          <p14:tracePt t="33209" x="4665663" y="2336800"/>
          <p14:tracePt t="33225" x="4822825" y="2422525"/>
          <p14:tracePt t="33242" x="4894263" y="2500313"/>
          <p14:tracePt t="33258" x="5022850" y="2636838"/>
          <p14:tracePt t="33276" x="5122863" y="2743200"/>
          <p14:tracePt t="33291" x="5165725" y="2794000"/>
          <p14:tracePt t="33309" x="5186363" y="2800350"/>
          <p14:tracePt t="33324" x="5194300" y="2822575"/>
          <p14:tracePt t="33363" x="5194300" y="2836863"/>
          <p14:tracePt t="33371" x="5194300" y="2865438"/>
          <p14:tracePt t="33377" x="5194300" y="2908300"/>
          <p14:tracePt t="33392" x="5194300" y="2965450"/>
          <p14:tracePt t="33408" x="5186363" y="2986088"/>
          <p14:tracePt t="33426" x="5172075" y="3043238"/>
          <p14:tracePt t="33441" x="5137150" y="3100388"/>
          <p14:tracePt t="33441" x="5114925" y="3157538"/>
          <p14:tracePt t="33459" x="5094288" y="3171825"/>
          <p14:tracePt t="33474" x="5051425" y="3222625"/>
          <p14:tracePt t="33492" x="5037138" y="3271838"/>
          <p14:tracePt t="33508" x="5008563" y="3286125"/>
          <p14:tracePt t="33525" x="4986338" y="3294063"/>
          <p14:tracePt t="33542" x="4979988" y="3294063"/>
          <p14:tracePt t="33595" x="4972050" y="3294063"/>
          <p14:tracePt t="33611" x="4965700" y="3294063"/>
          <p14:tracePt t="33618" x="4957763" y="3294063"/>
          <p14:tracePt t="33629" x="4943475" y="3294063"/>
          <p14:tracePt t="33635" x="4937125" y="3294063"/>
          <p14:tracePt t="33642" x="4894263" y="3300413"/>
          <p14:tracePt t="33658" x="4829175" y="3322638"/>
          <p14:tracePt t="33675" x="4808538" y="3328988"/>
          <p14:tracePt t="33691" x="4786313" y="3336925"/>
          <p14:tracePt t="33707" x="4743450" y="3351213"/>
          <p14:tracePt t="33725" x="4700588" y="3379788"/>
          <p14:tracePt t="33741" x="4651375" y="3400425"/>
          <p14:tracePt t="33759" x="4629150" y="3422650"/>
          <p14:tracePt t="33915" x="4622800" y="3422650"/>
          <p14:tracePt t="33923" x="4608513" y="3400425"/>
          <p14:tracePt t="33924" x="4586288" y="3365500"/>
          <p14:tracePt t="34043" x="4579938" y="3357563"/>
          <p14:tracePt t="34051" x="4551363" y="3357563"/>
          <p14:tracePt t="34070" x="4537075" y="3371850"/>
          <p14:tracePt t="34075" x="4522788" y="3400425"/>
          <p14:tracePt t="34091" x="4522788" y="3414713"/>
          <p14:tracePt t="34092" x="4514850" y="3486150"/>
          <p14:tracePt t="34107" x="4514850" y="3551238"/>
          <p14:tracePt t="34124" x="4514850" y="3565525"/>
          <p14:tracePt t="34141" x="4514850" y="3586163"/>
          <p14:tracePt t="34158" x="4514850" y="3629025"/>
          <p14:tracePt t="34174" x="4514850" y="3714750"/>
          <p14:tracePt t="34190" x="4514850" y="3886200"/>
          <p14:tracePt t="34206" x="4471988" y="4079875"/>
          <p14:tracePt t="34223" x="4422775" y="4257675"/>
          <p14:tracePt t="34241" x="4337050" y="4379913"/>
          <p14:tracePt t="34256" x="4237038" y="4522788"/>
          <p14:tracePt t="34274" x="4122738" y="4643438"/>
          <p14:tracePt t="34290" x="3965575" y="4814888"/>
          <p14:tracePt t="34308" x="3871913" y="4894263"/>
          <p14:tracePt t="34324" x="3808413" y="4957763"/>
          <p14:tracePt t="34388" x="3814763" y="4957763"/>
          <p14:tracePt t="34395" x="3943350" y="4865688"/>
          <p14:tracePt t="34403" x="3994150" y="4786313"/>
          <p14:tracePt t="34411" x="4037013" y="4608513"/>
          <p14:tracePt t="34424" x="4071938" y="4429125"/>
          <p14:tracePt t="34439" x="4137025" y="4251325"/>
          <p14:tracePt t="34457" x="4194175" y="4014788"/>
          <p14:tracePt t="34474" x="4208463" y="3808413"/>
          <p14:tracePt t="34489" x="4222750" y="3636963"/>
          <p14:tracePt t="34506" x="4251325" y="3522663"/>
          <p14:tracePt t="34619" x="4251325" y="3586163"/>
          <p14:tracePt t="34627" x="4251325" y="3722688"/>
          <p14:tracePt t="34635" x="4214813" y="3814763"/>
          <p14:tracePt t="34641" x="4100513" y="4000500"/>
          <p14:tracePt t="34656" x="4008438" y="4157663"/>
          <p14:tracePt t="34673" x="3857625" y="4329113"/>
          <p14:tracePt t="34690" x="3729038" y="4486275"/>
          <p14:tracePt t="34706" x="3543300" y="4665663"/>
          <p14:tracePt t="34723" x="3451225" y="4722813"/>
          <p14:tracePt t="34739" x="3443288" y="4722813"/>
          <p14:tracePt t="34787" x="3465513" y="4722813"/>
          <p14:tracePt t="34795" x="3557588" y="4694238"/>
          <p14:tracePt t="34803" x="3622675" y="4614863"/>
          <p14:tracePt t="34811" x="3794125" y="4343400"/>
          <p14:tracePt t="34822" x="3951288" y="4071938"/>
          <p14:tracePt t="34839" x="4108450" y="3786188"/>
          <p14:tracePt t="34856" x="4165600" y="3571875"/>
          <p14:tracePt t="34873" x="4186238" y="3400425"/>
          <p14:tracePt t="34889" x="4237038" y="3300413"/>
          <p14:tracePt t="34906" x="4257675" y="3243263"/>
          <p14:tracePt t="34923" x="4265613" y="3243263"/>
          <p14:tracePt t="34940" x="4300538" y="3243263"/>
          <p14:tracePt t="34956" x="4371975" y="3271838"/>
          <p14:tracePt t="34973" x="4394200" y="3414713"/>
          <p14:tracePt t="34988" x="4443413" y="3608388"/>
          <p14:tracePt t="35006" x="4486275" y="3871913"/>
          <p14:tracePt t="35022" x="4557713" y="4222750"/>
          <p14:tracePt t="35039" x="4772025" y="4765675"/>
          <p14:tracePt t="35056" x="5214938" y="5314950"/>
          <p14:tracePt t="35072" x="5757863" y="5622925"/>
          <p14:tracePt t="35089" x="6022975" y="5708650"/>
          <p14:tracePt t="35106" x="6165850" y="5708650"/>
          <p14:tracePt t="35106" x="6215063" y="5708650"/>
          <p14:tracePt t="35124" x="6308725" y="5622925"/>
          <p14:tracePt t="35139" x="6323013" y="5429250"/>
          <p14:tracePt t="35155" x="6323013" y="5122863"/>
          <p14:tracePt t="35173" x="6200775" y="4829175"/>
          <p14:tracePt t="35188" x="5937250" y="4471988"/>
          <p14:tracePt t="35206" x="5651500" y="4157663"/>
          <p14:tracePt t="35222" x="5337175" y="3871913"/>
          <p14:tracePt t="35239" x="5080000" y="3671888"/>
          <p14:tracePt t="35255" x="4986338" y="3579813"/>
          <p14:tracePt t="35272" x="4965700" y="3536950"/>
          <p14:tracePt t="35347" x="4965700" y="3579813"/>
          <p14:tracePt t="35355" x="4986338" y="3700463"/>
          <p14:tracePt t="35362" x="5000625" y="3808413"/>
          <p14:tracePt t="35370" x="5029200" y="3914775"/>
          <p14:tracePt t="35379" x="5072063" y="4208463"/>
          <p14:tracePt t="35389" x="5251450" y="4608513"/>
          <p14:tracePt t="35405" x="5537200" y="4922838"/>
          <p14:tracePt t="35423" x="5800725" y="5008563"/>
          <p14:tracePt t="35439" x="6008688" y="5065713"/>
          <p14:tracePt t="35456" x="6151563" y="5065713"/>
          <p14:tracePt t="35472" x="6172200" y="5065713"/>
          <p14:tracePt t="35488" x="6186488" y="5065713"/>
          <p14:tracePt t="35505" x="6186488" y="4994275"/>
          <p14:tracePt t="35522" x="6186488" y="4829175"/>
          <p14:tracePt t="35522" x="6186488" y="4743450"/>
          <p14:tracePt t="35539" x="5994400" y="4422775"/>
          <p14:tracePt t="35555" x="5614988" y="4022725"/>
          <p14:tracePt t="35572" x="5080000" y="3629025"/>
          <p14:tracePt t="35588" x="4608513" y="3371850"/>
          <p14:tracePt t="35605" x="4322763" y="3251200"/>
          <p14:tracePt t="35621" x="4237038" y="3200400"/>
          <p14:tracePt t="35691" x="4229100" y="3265488"/>
          <p14:tracePt t="35699" x="4329113" y="3457575"/>
          <p14:tracePt t="35706" x="4400550" y="3586163"/>
          <p14:tracePt t="35715" x="4486275" y="3729038"/>
          <p14:tracePt t="35722" x="4708525" y="4022725"/>
          <p14:tracePt t="35738" x="5229225" y="4422775"/>
          <p14:tracePt t="35756" x="5543550" y="4600575"/>
          <p14:tracePt t="35771" x="5694363" y="4686300"/>
          <p14:tracePt t="35788" x="5737225" y="4708525"/>
          <p14:tracePt t="35867" x="5737225" y="4700588"/>
          <p14:tracePt t="35875" x="5708650" y="4629150"/>
          <p14:tracePt t="35883" x="5651500" y="4508500"/>
          <p14:tracePt t="35891" x="5586413" y="4379913"/>
          <p14:tracePt t="35898" x="5486400" y="4265613"/>
          <p14:tracePt t="35905" x="5280025" y="3994150"/>
          <p14:tracePt t="35922" x="5037138" y="3671888"/>
          <p14:tracePt t="35922" x="4937125" y="3543300"/>
          <p14:tracePt t="35940" x="4729163" y="3351213"/>
          <p14:tracePt t="35955" x="4665663" y="3300413"/>
          <p14:tracePt t="36027" x="4665663" y="3343275"/>
          <p14:tracePt t="36035" x="4708525" y="3465513"/>
          <p14:tracePt t="36043" x="4765675" y="3579813"/>
          <p14:tracePt t="36050" x="4822825" y="3714750"/>
          <p14:tracePt t="36056" x="4972050" y="4094163"/>
          <p14:tracePt t="36071" x="5172075" y="4486275"/>
          <p14:tracePt t="36088" x="5429250" y="4986338"/>
          <p14:tracePt t="36104" x="5565775" y="5337175"/>
          <p14:tracePt t="36120" x="5629275" y="5472113"/>
          <p14:tracePt t="36138" x="5629275" y="5480050"/>
          <p14:tracePt t="36195" x="5614988" y="5465763"/>
          <p14:tracePt t="36203" x="5494338" y="5337175"/>
          <p14:tracePt t="36211" x="5380038" y="5222875"/>
          <p14:tracePt t="36220" x="5229225" y="5086350"/>
          <p14:tracePt t="36227" x="4843463" y="4729163"/>
          <p14:tracePt t="36238" x="4565650" y="4394200"/>
          <p14:tracePt t="36253" x="4294188" y="4000500"/>
          <p14:tracePt t="36271" x="4208463" y="3851275"/>
          <p14:tracePt t="36288" x="4186238" y="3814763"/>
          <p14:tracePt t="36363" x="4186238" y="3822700"/>
          <p14:tracePt t="36371" x="4186238" y="3914775"/>
          <p14:tracePt t="36379" x="4186238" y="4071938"/>
          <p14:tracePt t="36388" x="4186238" y="4229100"/>
          <p14:tracePt t="36404" x="4137025" y="4457700"/>
          <p14:tracePt t="36421" x="4022725" y="4708525"/>
          <p14:tracePt t="36437" x="3951288" y="4857750"/>
          <p14:tracePt t="36454" x="3908425" y="4922838"/>
          <p14:tracePt t="36471" x="3900488" y="4929188"/>
          <p14:tracePt t="36507" x="3894138" y="4929188"/>
          <p14:tracePt t="36521" x="3843338" y="4914900"/>
          <p14:tracePt t="36523" x="3836988" y="4708525"/>
          <p14:tracePt t="36537" x="3836988" y="4400550"/>
          <p14:tracePt t="36553" x="3836988" y="4043363"/>
          <p14:tracePt t="36553" x="3836988" y="3894138"/>
          <p14:tracePt t="36571" x="3836988" y="3586163"/>
          <p14:tracePt t="36587" x="3879850" y="3386138"/>
          <p14:tracePt t="36604" x="3900488" y="3336925"/>
          <p14:tracePt t="36620" x="3914775" y="3322638"/>
          <p14:tracePt t="36675" x="3922713" y="3328988"/>
          <p14:tracePt t="36683" x="3937000" y="3414713"/>
          <p14:tracePt t="36691" x="3951288" y="3514725"/>
          <p14:tracePt t="36699" x="3951288" y="3722688"/>
          <p14:tracePt t="36708" x="3951288" y="3857625"/>
          <p14:tracePt t="36720" x="3929063" y="4171950"/>
          <p14:tracePt t="36736" x="3871913" y="4500563"/>
          <p14:tracePt t="36753" x="3743325" y="4765675"/>
          <p14:tracePt t="36753" x="3686175" y="4857750"/>
          <p14:tracePt t="36771" x="3651250" y="4937125"/>
          <p14:tracePt t="36786" x="3614738" y="4986338"/>
          <p14:tracePt t="36843" x="3614738" y="4972050"/>
          <p14:tracePt t="36851" x="3614738" y="4879975"/>
          <p14:tracePt t="36859" x="3714750" y="4643438"/>
          <p14:tracePt t="36869" x="3894138" y="4294188"/>
          <p14:tracePt t="36887" x="4086225" y="3986213"/>
          <p14:tracePt t="36902" x="4265613" y="3686175"/>
          <p14:tracePt t="36920" x="4400550" y="3500438"/>
          <p14:tracePt t="36936" x="4471988" y="3394075"/>
          <p14:tracePt t="36953" x="4508500" y="3351213"/>
          <p14:tracePt t="37034" x="4500563" y="3357563"/>
          <p14:tracePt t="37042" x="4451350" y="3443288"/>
          <p14:tracePt t="37051" x="4371975" y="3551238"/>
          <p14:tracePt t="37053" x="4171950" y="3765550"/>
          <p14:tracePt t="37069" x="3871913" y="4000500"/>
          <p14:tracePt t="37086" x="3614738" y="4200525"/>
          <p14:tracePt t="37103" x="3357563" y="4371975"/>
          <p14:tracePt t="37119" x="3228975" y="4429125"/>
          <p14:tracePt t="37179" x="3228975" y="4414838"/>
          <p14:tracePt t="37189" x="3279775" y="4329113"/>
          <p14:tracePt t="37195" x="3314700" y="4265613"/>
          <p14:tracePt t="37195" x="3371850" y="4157663"/>
          <p14:tracePt t="37204" x="3508375" y="3971925"/>
          <p14:tracePt t="37219" x="3700463" y="3729038"/>
          <p14:tracePt t="37236" x="3937000" y="3494088"/>
          <p14:tracePt t="37253" x="4165600" y="3314700"/>
          <p14:tracePt t="37270" x="4251325" y="3228975"/>
          <p14:tracePt t="37286" x="4271963" y="3214688"/>
          <p14:tracePt t="37363" x="4257675" y="3257550"/>
          <p14:tracePt t="37371" x="4157663" y="3357563"/>
          <p14:tracePt t="37379" x="3986213" y="3522663"/>
          <p14:tracePt t="37388" x="3857625" y="3622675"/>
          <p14:tracePt t="37402" x="3429000" y="3957638"/>
          <p14:tracePt t="37419" x="3236913" y="4094163"/>
          <p14:tracePt t="37437" x="3208338" y="4122738"/>
          <p14:tracePt t="37523" x="3228975" y="4122738"/>
          <p14:tracePt t="37531" x="3251200" y="4094163"/>
          <p14:tracePt t="37539" x="3308350" y="4057650"/>
          <p14:tracePt t="37546" x="3351213" y="4014788"/>
          <p14:tracePt t="37555" x="3571875" y="3857625"/>
          <p14:tracePt t="37570" x="3779838" y="3708400"/>
          <p14:tracePt t="37585" x="4022725" y="3543300"/>
          <p14:tracePt t="37602" x="4208463" y="3414713"/>
          <p14:tracePt t="37620" x="4257675" y="3386138"/>
          <p14:tracePt t="37691" x="4229100" y="3408363"/>
          <p14:tracePt t="37699" x="4157663" y="3522663"/>
          <p14:tracePt t="37707" x="4022725" y="3708400"/>
          <p14:tracePt t="37721" x="3857625" y="3886200"/>
          <p14:tracePt t="37736" x="3636963" y="4094163"/>
          <p14:tracePt t="37752" x="3422650" y="4308475"/>
          <p14:tracePt t="37768" x="3265488" y="4479925"/>
          <p14:tracePt t="37785" x="3186113" y="4600575"/>
          <p14:tracePt t="37802" x="3186113" y="4608513"/>
          <p14:tracePt t="37851" x="3194050" y="4614863"/>
          <p14:tracePt t="37859" x="3308350" y="4565650"/>
          <p14:tracePt t="37868" x="3465513" y="4429125"/>
          <p14:tracePt t="37885" x="3671888" y="4279900"/>
          <p14:tracePt t="37902" x="3965575" y="4079875"/>
          <p14:tracePt t="37919" x="4400550" y="3814763"/>
          <p14:tracePt t="37935" x="4708525" y="3643313"/>
          <p14:tracePt t="37952" x="4914900" y="3522663"/>
          <p14:tracePt t="37968" x="4979988" y="3465513"/>
          <p14:tracePt t="37986" x="4994275" y="3465513"/>
          <p14:tracePt t="38059" x="4943475" y="3529013"/>
          <p14:tracePt t="38067" x="4879975" y="3636963"/>
          <p14:tracePt t="38075" x="4651375" y="3879850"/>
          <p14:tracePt t="38085" x="4422775" y="4079875"/>
          <p14:tracePt t="38102" x="4143375" y="4329113"/>
          <p14:tracePt t="38118" x="3965575" y="4479925"/>
          <p14:tracePt t="38135" x="3894138" y="4543425"/>
          <p14:tracePt t="38151" x="3886200" y="4557713"/>
          <p14:tracePt t="38267" x="3908425" y="4529138"/>
          <p14:tracePt t="38275" x="3937000" y="4494213"/>
          <p14:tracePt t="38282" x="3979863" y="4465638"/>
          <p14:tracePt t="38284" x="4100513" y="4365625"/>
          <p14:tracePt t="38301" x="4214813" y="4251325"/>
          <p14:tracePt t="38318" x="4371975" y="4137025"/>
          <p14:tracePt t="38334" x="4437063" y="4071938"/>
          <p14:tracePt t="38353" x="4479925" y="4022725"/>
          <p14:tracePt t="38368" x="4508500" y="4000500"/>
          <p14:tracePt t="38384" x="4537075" y="3965575"/>
          <p14:tracePt t="38402" x="4543425" y="3957638"/>
          <p14:tracePt t="38523" x="4551363" y="3957638"/>
          <p14:tracePt t="38532" x="4565650" y="3957638"/>
          <p14:tracePt t="38537" x="4594225" y="3957638"/>
          <p14:tracePt t="38550" x="4651375" y="3957638"/>
          <p14:tracePt t="38568" x="4714875" y="3957638"/>
          <p14:tracePt t="38585" x="4772025" y="3957638"/>
          <p14:tracePt t="38600" x="4851400" y="3957638"/>
          <p14:tracePt t="38617" x="4894263" y="3957638"/>
          <p14:tracePt t="38633" x="4957763" y="3951288"/>
          <p14:tracePt t="38652" x="5000625" y="3943350"/>
          <p14:tracePt t="38667" x="5072063" y="3922713"/>
          <p14:tracePt t="38684" x="5129213" y="3908425"/>
          <p14:tracePt t="38701" x="5222875" y="3900488"/>
          <p14:tracePt t="38718" x="5300663" y="3886200"/>
          <p14:tracePt t="38734" x="5429250" y="3865563"/>
          <p14:tracePt t="38750" x="5537200" y="3857625"/>
          <p14:tracePt t="38769" x="5600700" y="3857625"/>
          <p14:tracePt t="38784" x="5622925" y="3857625"/>
          <p14:tracePt t="38801" x="5651500" y="3857625"/>
          <p14:tracePt t="38817" x="5708650" y="3857625"/>
          <p14:tracePt t="38834" x="5786438" y="3865563"/>
          <p14:tracePt t="38834" x="5822950" y="3879850"/>
          <p14:tracePt t="38851" x="5900738" y="3879850"/>
          <p14:tracePt t="38867" x="5994400" y="3879850"/>
          <p14:tracePt t="38883" x="6080125" y="3879850"/>
          <p14:tracePt t="38900" x="6151563" y="3879850"/>
          <p14:tracePt t="38917" x="6229350" y="3879850"/>
          <p14:tracePt t="38934" x="6294438" y="3879850"/>
          <p14:tracePt t="38950" x="6357938" y="3879850"/>
          <p14:tracePt t="38966" x="6429375" y="3879850"/>
          <p14:tracePt t="38983" x="6529388" y="3879850"/>
          <p14:tracePt t="38999" x="6637338" y="3879850"/>
          <p14:tracePt t="39016" x="6815138" y="3836988"/>
          <p14:tracePt t="39033" x="6994525" y="3794125"/>
          <p14:tracePt t="39049" x="7208838" y="3708400"/>
          <p14:tracePt t="39067" x="7272338" y="3679825"/>
          <p14:tracePt t="39083" x="7323138" y="3629025"/>
          <p14:tracePt t="39100" x="7343775" y="3608388"/>
          <p14:tracePt t="39116" x="7394575" y="3536950"/>
          <p14:tracePt t="39133" x="7443788" y="3436938"/>
          <p14:tracePt t="39149" x="7472363" y="3365500"/>
          <p14:tracePt t="39166" x="7500938" y="3271838"/>
          <p14:tracePt t="39182" x="7500938" y="3208338"/>
          <p14:tracePt t="39199" x="7500938" y="3128963"/>
          <p14:tracePt t="39217" x="7500938" y="3065463"/>
          <p14:tracePt t="39233" x="7500938" y="3014663"/>
          <p14:tracePt t="39233" x="7500938" y="2979738"/>
          <p14:tracePt t="39251" x="7494588" y="2951163"/>
          <p14:tracePt t="39266" x="7443788" y="2871788"/>
          <p14:tracePt t="39284" x="7437438" y="2865438"/>
          <p14:tracePt t="39300" x="7400925" y="2843213"/>
          <p14:tracePt t="39316" x="7372350" y="2836863"/>
          <p14:tracePt t="39332" x="7300913" y="2794000"/>
          <p14:tracePt t="39350" x="7223125" y="2771775"/>
          <p14:tracePt t="39367" x="7123113" y="2728913"/>
          <p14:tracePt t="39383" x="7037388" y="2700338"/>
          <p14:tracePt t="39400" x="6943725" y="2686050"/>
          <p14:tracePt t="39416" x="6851650" y="2679700"/>
          <p14:tracePt t="39433" x="6772275" y="2657475"/>
          <p14:tracePt t="39450" x="6651625" y="2614613"/>
          <p14:tracePt t="39468" x="6594475" y="2586038"/>
          <p14:tracePt t="39483" x="6537325" y="2579688"/>
          <p14:tracePt t="39500" x="6486525" y="2565400"/>
          <p14:tracePt t="39516" x="6415088" y="2565400"/>
          <p14:tracePt t="39532" x="6351588" y="2565400"/>
          <p14:tracePt t="39550" x="6286500" y="2565400"/>
          <p14:tracePt t="39566" x="6200775" y="2543175"/>
          <p14:tracePt t="39584" x="6122988" y="2543175"/>
          <p14:tracePt t="39599" x="6037263" y="2543175"/>
          <p14:tracePt t="39616" x="5929313" y="2543175"/>
          <p14:tracePt t="39632" x="5851525" y="2536825"/>
          <p14:tracePt t="39650" x="5743575" y="2522538"/>
          <p14:tracePt t="39666" x="5629275" y="2514600"/>
          <p14:tracePt t="39682" x="5514975" y="2514600"/>
          <p14:tracePt t="39700" x="5451475" y="2514600"/>
          <p14:tracePt t="39716" x="5394325" y="2514600"/>
          <p14:tracePt t="39733" x="5300663" y="2528888"/>
          <p14:tracePt t="39748" x="5243513" y="2536825"/>
          <p14:tracePt t="39766" x="5180013" y="2551113"/>
          <p14:tracePt t="39782" x="5122863" y="2565400"/>
          <p14:tracePt t="39799" x="5065713" y="2593975"/>
          <p14:tracePt t="39816" x="5008563" y="2614613"/>
          <p14:tracePt t="39832" x="4937125" y="2657475"/>
          <p14:tracePt t="39850" x="4865688" y="2714625"/>
          <p14:tracePt t="39865" x="4779963" y="2771775"/>
          <p14:tracePt t="39865" x="4714875" y="2836863"/>
          <p14:tracePt t="39883" x="4622800" y="2928938"/>
          <p14:tracePt t="39899" x="4572000" y="2994025"/>
          <p14:tracePt t="39916" x="4514850" y="3100388"/>
          <p14:tracePt t="39932" x="4500563" y="3194050"/>
          <p14:tracePt t="39949" x="4500563" y="3286125"/>
          <p14:tracePt t="39966" x="4500563" y="3351213"/>
          <p14:tracePt t="39981" x="4508500" y="3457575"/>
          <p14:tracePt t="39998" x="4543425" y="3529013"/>
          <p14:tracePt t="40016" x="4600575" y="3571875"/>
          <p14:tracePt t="40032" x="4679950" y="3622675"/>
          <p14:tracePt t="40049" x="4722813" y="3643313"/>
          <p14:tracePt t="40065" x="4765675" y="3665538"/>
          <p14:tracePt t="40081" x="4865688" y="3714750"/>
          <p14:tracePt t="40099" x="4937125" y="3751263"/>
          <p14:tracePt t="40115" x="5029200" y="3794125"/>
          <p14:tracePt t="40132" x="5151438" y="3843338"/>
          <p14:tracePt t="40148" x="5237163" y="3871913"/>
          <p14:tracePt t="40165" x="5294313" y="3900488"/>
          <p14:tracePt t="40182" x="5337175" y="3900488"/>
          <p14:tracePt t="40198" x="5394325" y="3914775"/>
          <p14:tracePt t="40216" x="5465763" y="3914775"/>
          <p14:tracePt t="40232" x="5537200" y="3914775"/>
          <p14:tracePt t="40249" x="5637213" y="3914775"/>
          <p14:tracePt t="40265" x="5808663" y="3914775"/>
          <p14:tracePt t="40282" x="6000750" y="3914775"/>
          <p14:tracePt t="40299" x="6329363" y="3914775"/>
          <p14:tracePt t="40315" x="6508750" y="3886200"/>
          <p14:tracePt t="40332" x="6657975" y="3822700"/>
          <p14:tracePt t="40348" x="6823075" y="3743325"/>
          <p14:tracePt t="40365" x="6958013" y="3679825"/>
          <p14:tracePt t="40381" x="7051675" y="3636963"/>
          <p14:tracePt t="40399" x="7094538" y="3608388"/>
          <p14:tracePt t="40415" x="7129463" y="3586163"/>
          <p14:tracePt t="40433" x="7180263" y="3543300"/>
          <p14:tracePt t="40448" x="7223125" y="3508375"/>
          <p14:tracePt t="40464" x="7315200" y="3443288"/>
          <p14:tracePt t="40482" x="7386638" y="3379788"/>
          <p14:tracePt t="40499" x="7437438" y="3314700"/>
          <p14:tracePt t="40515" x="7472363" y="3271838"/>
          <p14:tracePt t="40531" x="7486650" y="3243263"/>
          <p14:tracePt t="40549" x="7486650" y="3214688"/>
          <p14:tracePt t="40564" x="7486650" y="3171825"/>
          <p14:tracePt t="40582" x="7486650" y="3136900"/>
          <p14:tracePt t="40597" x="7486650" y="3108325"/>
          <p14:tracePt t="40615" x="7466013" y="3071813"/>
          <p14:tracePt t="40631" x="7437438" y="3028950"/>
          <p14:tracePt t="40647" x="7372350" y="2965450"/>
          <p14:tracePt t="40665" x="7315200" y="2908300"/>
          <p14:tracePt t="40680" x="7237413" y="2857500"/>
          <p14:tracePt t="40698" x="7165975" y="2794000"/>
          <p14:tracePt t="40714" x="7065963" y="2722563"/>
          <p14:tracePt t="40731" x="7008813" y="2679700"/>
          <p14:tracePt t="40747" x="6943725" y="2651125"/>
          <p14:tracePt t="40765" x="6900863" y="2636838"/>
          <p14:tracePt t="40781" x="6858000" y="2636838"/>
          <p14:tracePt t="40797" x="6823075" y="2636838"/>
          <p14:tracePt t="40815" x="6772275" y="2636838"/>
          <p14:tracePt t="40831" x="6700838" y="2636838"/>
          <p14:tracePt t="40848" x="6623050" y="2643188"/>
          <p14:tracePt t="40863" x="6529388" y="2651125"/>
          <p14:tracePt t="40881" x="6429375" y="2651125"/>
          <p14:tracePt t="40897" x="6323013" y="2651125"/>
          <p14:tracePt t="40897" x="6251575" y="2651125"/>
          <p14:tracePt t="40915" x="6094413" y="2651125"/>
          <p14:tracePt t="40931" x="5986463" y="2651125"/>
          <p14:tracePt t="40947" x="5900738" y="2651125"/>
          <p14:tracePt t="40964" x="5843588" y="2643188"/>
          <p14:tracePt t="40981" x="5794375" y="2628900"/>
          <p14:tracePt t="40998" x="5765800" y="2622550"/>
          <p14:tracePt t="41014" x="5729288" y="2614613"/>
          <p14:tracePt t="41031" x="5657850" y="2571750"/>
          <p14:tracePt t="41048" x="5565775" y="2493963"/>
          <p14:tracePt t="41064" x="5457825" y="2408238"/>
          <p14:tracePt t="41080" x="5322888" y="2308225"/>
          <p14:tracePt t="41097" x="5186363" y="2236788"/>
          <p14:tracePt t="41114" x="5065713" y="2151063"/>
          <p14:tracePt t="41114" x="5014913" y="2085975"/>
          <p14:tracePt t="41131" x="4937125" y="1993900"/>
          <p14:tracePt t="41147" x="4851400" y="1885950"/>
          <p14:tracePt t="41163" x="4814888" y="1814513"/>
          <p14:tracePt t="41181" x="4794250" y="1751013"/>
          <p14:tracePt t="41197" x="4765675" y="1700213"/>
          <p14:tracePt t="41215" x="4757738" y="1636713"/>
          <p14:tracePt t="41230" x="4757738" y="1543050"/>
          <p14:tracePt t="41246" x="4757738" y="1479550"/>
          <p14:tracePt t="41264" x="4757738" y="1414463"/>
          <p14:tracePt t="41280" x="4757738" y="1357313"/>
          <p14:tracePt t="41298" x="4765675" y="1293813"/>
          <p14:tracePt t="41314" x="4829175" y="1179513"/>
          <p14:tracePt t="41314" x="4843463" y="1150938"/>
          <p14:tracePt t="41331" x="4879975" y="1108075"/>
          <p14:tracePt t="41347" x="4914900" y="1028700"/>
          <p14:tracePt t="41364" x="4965700" y="979488"/>
          <p14:tracePt t="41379" x="4986338" y="957263"/>
          <p14:tracePt t="41397" x="5043488" y="908050"/>
          <p14:tracePt t="41414" x="5151438" y="850900"/>
          <p14:tracePt t="41430" x="5272088" y="779463"/>
          <p14:tracePt t="41447" x="5422900" y="700088"/>
          <p14:tracePt t="41463" x="5500688" y="671513"/>
          <p14:tracePt t="41480" x="5580063" y="650875"/>
          <p14:tracePt t="41497" x="5637213" y="642938"/>
          <p14:tracePt t="41513" x="5672138" y="622300"/>
          <p14:tracePt t="41531" x="5715000" y="608013"/>
          <p14:tracePt t="41531" x="5757863" y="608013"/>
          <p14:tracePt t="41548" x="5808663" y="600075"/>
          <p14:tracePt t="41563" x="5865813" y="600075"/>
          <p14:tracePt t="41580" x="5943600" y="600075"/>
          <p14:tracePt t="41596" x="6000750" y="600075"/>
          <p14:tracePt t="41613" x="6051550" y="600075"/>
          <p14:tracePt t="41630" x="6108700" y="600075"/>
          <p14:tracePt t="41646" x="6172200" y="600075"/>
          <p14:tracePt t="41663" x="6223000" y="600075"/>
          <p14:tracePt t="41679" x="6294438" y="600075"/>
          <p14:tracePt t="41697" x="6329363" y="600075"/>
          <p14:tracePt t="41713" x="6351588" y="614363"/>
          <p14:tracePt t="41713" x="6357938" y="614363"/>
          <p14:tracePt t="41747" x="6380163" y="622300"/>
          <p14:tracePt t="41747" x="6394450" y="636588"/>
          <p14:tracePt t="41763" x="6423025" y="665163"/>
          <p14:tracePt t="41780" x="6457950" y="700088"/>
          <p14:tracePt t="41796" x="6472238" y="714375"/>
          <p14:tracePt t="41814" x="6500813" y="757238"/>
          <p14:tracePt t="41830" x="6537325" y="800100"/>
          <p14:tracePt t="41847" x="6565900" y="836613"/>
          <p14:tracePt t="41862" x="6608763" y="908050"/>
          <p14:tracePt t="41880" x="6651625" y="950913"/>
          <p14:tracePt t="41896" x="6665913" y="985838"/>
          <p14:tracePt t="41912" x="6680200" y="1014413"/>
          <p14:tracePt t="41930" x="6686550" y="1028700"/>
          <p14:tracePt t="41946" x="6694488" y="1057275"/>
          <p14:tracePt t="41963" x="6715125" y="1108075"/>
          <p14:tracePt t="41979" x="6723063" y="1157288"/>
          <p14:tracePt t="42000" x="6737350" y="1228725"/>
          <p14:tracePt t="42013" x="6737350" y="1285875"/>
          <p14:tracePt t="42029" x="6737350" y="1322388"/>
          <p14:tracePt t="42046" x="6743700" y="1379538"/>
          <p14:tracePt t="42063" x="6743700" y="1428750"/>
          <p14:tracePt t="42079" x="6743700" y="1522413"/>
          <p14:tracePt t="42096" x="6743700" y="1608138"/>
          <p14:tracePt t="42113" x="6743700" y="1665288"/>
          <p14:tracePt t="42128" x="6743700" y="1722438"/>
          <p14:tracePt t="42146" x="6743700" y="1779588"/>
          <p14:tracePt t="42162" x="6657975" y="1951038"/>
          <p14:tracePt t="42179" x="6600825" y="2065338"/>
          <p14:tracePt t="42195" x="6529388" y="2171700"/>
          <p14:tracePt t="42212" x="6465888" y="2243138"/>
          <p14:tracePt t="42228" x="6408738" y="2300288"/>
          <p14:tracePt t="42246" x="6329363" y="2365375"/>
          <p14:tracePt t="42262" x="6208713" y="2436813"/>
          <p14:tracePt t="42279" x="6151563" y="2471738"/>
          <p14:tracePt t="42296" x="6108700" y="2479675"/>
          <p14:tracePt t="42311" x="6029325" y="2486025"/>
          <p14:tracePt t="42329" x="5986463" y="2486025"/>
          <p14:tracePt t="42345" x="5922963" y="2486025"/>
          <p14:tracePt t="42345" x="5872163" y="2486025"/>
          <p14:tracePt t="42363" x="5843588" y="2486025"/>
          <p14:tracePt t="42363" x="5822950" y="2486025"/>
          <p14:tracePt t="42379" x="5794375" y="2486025"/>
          <p14:tracePt t="42395" x="5772150" y="2486025"/>
          <p14:tracePt t="42412" x="5751513" y="2465388"/>
          <p14:tracePt t="42429" x="5700713" y="2428875"/>
          <p14:tracePt t="42445" x="5643563" y="2379663"/>
          <p14:tracePt t="42462" x="5557838" y="2300288"/>
          <p14:tracePt t="42479" x="5480050" y="2222500"/>
          <p14:tracePt t="42494" x="5429250" y="2136775"/>
          <p14:tracePt t="42512" x="5357813" y="2051050"/>
          <p14:tracePt t="42529" x="5300663" y="1928813"/>
          <p14:tracePt t="42545" x="5257800" y="1828800"/>
          <p14:tracePt t="42561" x="5194300" y="1700213"/>
          <p14:tracePt t="42579" x="5186363" y="1622425"/>
          <p14:tracePt t="42596" x="5186363" y="1557338"/>
          <p14:tracePt t="42611" x="5186363" y="1465263"/>
          <p14:tracePt t="42628" x="5186363" y="1379538"/>
          <p14:tracePt t="42645" x="5186363" y="1285875"/>
          <p14:tracePt t="42662" x="5214938" y="1236663"/>
          <p14:tracePt t="42678" x="5229225" y="1193800"/>
          <p14:tracePt t="42695" x="5257800" y="1165225"/>
          <p14:tracePt t="42711" x="5280025" y="1122363"/>
          <p14:tracePt t="42728" x="5329238" y="1079500"/>
          <p14:tracePt t="42746" x="5386388" y="1022350"/>
          <p14:tracePt t="42761" x="5457825" y="979488"/>
          <p14:tracePt t="42761" x="5500688" y="950913"/>
          <p14:tracePt t="42780" x="5543550" y="928688"/>
          <p14:tracePt t="42795" x="5643563" y="879475"/>
          <p14:tracePt t="42812" x="5715000" y="850900"/>
          <p14:tracePt t="42829" x="5765800" y="822325"/>
          <p14:tracePt t="42845" x="5808663" y="793750"/>
          <p14:tracePt t="42861" x="5857875" y="779463"/>
          <p14:tracePt t="42878" x="5922963" y="750888"/>
          <p14:tracePt t="42895" x="5994400" y="722313"/>
          <p14:tracePt t="42911" x="6065838" y="700088"/>
          <p14:tracePt t="42928" x="6122988" y="693738"/>
          <p14:tracePt t="42945" x="6172200" y="679450"/>
          <p14:tracePt t="42961" x="6237288" y="650875"/>
          <p14:tracePt t="42978" x="6257925" y="650875"/>
          <p14:tracePt t="42994" x="6315075" y="650875"/>
          <p14:tracePt t="43011" x="6365875" y="650875"/>
          <p14:tracePt t="43029" x="6408738" y="650875"/>
          <p14:tracePt t="43045" x="6451600" y="650875"/>
          <p14:tracePt t="43061" x="6480175" y="650875"/>
          <p14:tracePt t="43078" x="6515100" y="657225"/>
          <p14:tracePt t="43094" x="6551613" y="671513"/>
          <p14:tracePt t="43112" x="6608763" y="700088"/>
          <p14:tracePt t="43127" x="6680200" y="742950"/>
          <p14:tracePt t="43144" x="6708775" y="765175"/>
          <p14:tracePt t="43160" x="6757988" y="808038"/>
          <p14:tracePt t="43178" x="6794500" y="842963"/>
          <p14:tracePt t="43193" x="6837363" y="885825"/>
          <p14:tracePt t="43211" x="6858000" y="914400"/>
          <p14:tracePt t="43227" x="6886575" y="965200"/>
          <p14:tracePt t="43244" x="6900863" y="979488"/>
          <p14:tracePt t="43261" x="6908800" y="1008063"/>
          <p14:tracePt t="43277" x="6929438" y="1050925"/>
          <p14:tracePt t="43296" x="6943725" y="1093788"/>
          <p14:tracePt t="43310" x="6965950" y="1136650"/>
          <p14:tracePt t="43327" x="6994525" y="1193800"/>
          <p14:tracePt t="43344" x="7023100" y="1265238"/>
          <p14:tracePt t="43360" x="7029450" y="1279525"/>
          <p14:tracePt t="43377" x="7029450" y="1308100"/>
          <p14:tracePt t="43394" x="7029450" y="1322388"/>
          <p14:tracePt t="43394" x="7029450" y="1336675"/>
          <p14:tracePt t="43412" x="7037388" y="1371600"/>
          <p14:tracePt t="43428" x="7037388" y="1436688"/>
          <p14:tracePt t="43444" x="7043738" y="1500188"/>
          <p14:tracePt t="43460" x="7043738" y="1557338"/>
          <p14:tracePt t="43477" x="7043738" y="1600200"/>
          <p14:tracePt t="43494" x="7043738" y="1643063"/>
          <p14:tracePt t="43511" x="7043738" y="1657350"/>
          <p14:tracePt t="43527" x="7043738" y="1671638"/>
          <p14:tracePt t="43544" x="7043738" y="1700213"/>
          <p14:tracePt t="43561" x="7043738" y="1714500"/>
          <p14:tracePt t="43577" x="7043738" y="1757363"/>
          <p14:tracePt t="43593" x="7000875" y="1843088"/>
          <p14:tracePt t="43610" x="6965950" y="1914525"/>
          <p14:tracePt t="43627" x="6958013" y="1943100"/>
          <p14:tracePt t="43643" x="6951663" y="1971675"/>
          <p14:tracePt t="43660" x="6929438" y="1993900"/>
          <p14:tracePt t="43676" x="6915150" y="2008188"/>
          <p14:tracePt t="43694" x="6886575" y="2043113"/>
          <p14:tracePt t="43710" x="6843713" y="2079625"/>
          <p14:tracePt t="43727" x="6794500" y="2093913"/>
          <p14:tracePt t="43744" x="6780213" y="2114550"/>
          <p14:tracePt t="43795" x="6765925" y="2114550"/>
          <p14:tracePt t="43802" x="6757988" y="2122488"/>
          <p14:tracePt t="43818" x="6751638" y="2122488"/>
          <p14:tracePt t="43835" x="6743700" y="2122488"/>
          <p14:tracePt t="43851" x="6723063" y="2122488"/>
          <p14:tracePt t="43859" x="6715125" y="2122488"/>
          <p14:tracePt t="43867" x="6665913" y="2122488"/>
          <p14:tracePt t="43867" x="6615113" y="2122488"/>
          <p14:tracePt t="43883" x="6572250" y="2122488"/>
          <p14:tracePt t="43893" x="6437313" y="2122488"/>
          <p14:tracePt t="43909" x="6294438" y="2114550"/>
          <p14:tracePt t="43927" x="6215063" y="2108200"/>
          <p14:tracePt t="43943" x="6151563" y="2100263"/>
          <p14:tracePt t="43959" x="6108700" y="2100263"/>
          <p14:tracePt t="43976" x="6065838" y="2100263"/>
          <p14:tracePt t="43992" x="6022975" y="2100263"/>
          <p14:tracePt t="44010" x="5965825" y="2100263"/>
          <p14:tracePt t="44026" x="5900738" y="2100263"/>
          <p14:tracePt t="44043" x="5837238" y="2100263"/>
          <p14:tracePt t="44060" x="5794375" y="2100263"/>
          <p14:tracePt t="44077" x="5751513" y="2100263"/>
          <p14:tracePt t="44093" x="5694363" y="2100263"/>
          <p14:tracePt t="44110" x="5665788" y="2100263"/>
          <p14:tracePt t="44126" x="5643563" y="2093913"/>
          <p14:tracePt t="44143" x="5600700" y="2093913"/>
          <p14:tracePt t="44159" x="5565775" y="2071688"/>
          <p14:tracePt t="44175" x="5508625" y="2057400"/>
          <p14:tracePt t="44193" x="5480050" y="2043113"/>
          <p14:tracePt t="44209" x="5422900" y="2008188"/>
          <p14:tracePt t="44209" x="5394325" y="1993900"/>
          <p14:tracePt t="44227" x="5365750" y="1985963"/>
          <p14:tracePt t="44243" x="5343525" y="1971675"/>
          <p14:tracePt t="44260" x="5329238" y="1951038"/>
          <p14:tracePt t="44275" x="5294313" y="1908175"/>
          <p14:tracePt t="44293" x="5243513" y="1822450"/>
          <p14:tracePt t="44309" x="5208588" y="1722438"/>
          <p14:tracePt t="44326" x="5165725" y="1608138"/>
          <p14:tracePt t="44342" x="5129213" y="1522413"/>
          <p14:tracePt t="44359" x="5122863" y="1457325"/>
          <p14:tracePt t="44376" x="5100638" y="1393825"/>
          <p14:tracePt t="44393" x="5080000" y="1308100"/>
          <p14:tracePt t="44409" x="5080000" y="1257300"/>
          <p14:tracePt t="44426" x="5080000" y="1179513"/>
          <p14:tracePt t="44426" x="5080000" y="1165225"/>
          <p14:tracePt t="44443" x="5086350" y="1093788"/>
          <p14:tracePt t="44459" x="5122863" y="1050925"/>
          <p14:tracePt t="44476" x="5186363" y="971550"/>
          <p14:tracePt t="44492" x="5257800" y="922338"/>
          <p14:tracePt t="44508" x="5394325" y="850900"/>
          <p14:tracePt t="44525" x="5543550" y="785813"/>
          <p14:tracePt t="44541" x="5722938" y="708025"/>
          <p14:tracePt t="44559" x="5937250" y="650875"/>
          <p14:tracePt t="44576" x="6065838" y="628650"/>
          <p14:tracePt t="44592" x="6129338" y="628650"/>
          <p14:tracePt t="44609" x="6180138" y="614363"/>
          <p14:tracePt t="44626" x="6186488" y="614363"/>
          <p14:tracePt t="44641" x="6237288" y="614363"/>
          <p14:tracePt t="44659" x="6308725" y="622300"/>
          <p14:tracePt t="44675" x="6457950" y="685800"/>
          <p14:tracePt t="44691" x="6608763" y="765175"/>
          <p14:tracePt t="44708" x="6729413" y="836613"/>
          <p14:tracePt t="44725" x="6837363" y="942975"/>
          <p14:tracePt t="44742" x="6972300" y="1114425"/>
          <p14:tracePt t="44758" x="7086600" y="1271588"/>
          <p14:tracePt t="44775" x="7151688" y="1436688"/>
          <p14:tracePt t="44791" x="7158038" y="1565275"/>
          <p14:tracePt t="44808" x="7158038" y="1736725"/>
          <p14:tracePt t="44824" x="7129463" y="1951038"/>
          <p14:tracePt t="44842" x="7080250" y="2100263"/>
          <p14:tracePt t="44842" x="7023100" y="2193925"/>
          <p14:tracePt t="44859" x="6951663" y="2343150"/>
          <p14:tracePt t="44874" x="6880225" y="2428875"/>
          <p14:tracePt t="44892" x="6815138" y="2522538"/>
          <p14:tracePt t="44908" x="6751638" y="2586038"/>
          <p14:tracePt t="44926" x="6665913" y="2636838"/>
          <p14:tracePt t="44941" x="6594475" y="2665413"/>
          <p14:tracePt t="44959" x="6523038" y="2722563"/>
          <p14:tracePt t="44974" x="6486525" y="2722563"/>
          <p14:tracePt t="44991" x="6437313" y="2722563"/>
          <p14:tracePt t="45008" x="6365875" y="2722563"/>
          <p14:tracePt t="45025" x="6243638" y="2722563"/>
          <p14:tracePt t="45042" x="6115050" y="2714625"/>
          <p14:tracePt t="45058" x="5965825" y="2671763"/>
          <p14:tracePt t="45075" x="5908675" y="2651125"/>
          <p14:tracePt t="45091" x="5851525" y="2622550"/>
          <p14:tracePt t="45108" x="5794375" y="2593975"/>
          <p14:tracePt t="45124" x="5757863" y="2586038"/>
          <p14:tracePt t="45141" x="5715000" y="2586038"/>
          <p14:tracePt t="45157" x="5686425" y="2586038"/>
          <p14:tracePt t="45174" x="5629275" y="2586038"/>
          <p14:tracePt t="45191" x="5543550" y="2622550"/>
          <p14:tracePt t="45207" x="5480050" y="2651125"/>
          <p14:tracePt t="45224" x="5394325" y="2693988"/>
          <p14:tracePt t="45240" x="5322888" y="2722563"/>
          <p14:tracePt t="45258" x="5229225" y="2765425"/>
          <p14:tracePt t="45274" x="5129213" y="2808288"/>
          <p14:tracePt t="45291" x="5094288" y="2836863"/>
          <p14:tracePt t="45307" x="5057775" y="2865438"/>
          <p14:tracePt t="45324" x="5037138" y="2900363"/>
          <p14:tracePt t="45341" x="5000625" y="2979738"/>
          <p14:tracePt t="45358" x="4994275" y="3051175"/>
          <p14:tracePt t="45375" x="4979988" y="3151188"/>
          <p14:tracePt t="45390" x="4979988" y="3257550"/>
          <p14:tracePt t="45408" x="4972050" y="3371850"/>
          <p14:tracePt t="45424" x="4972050" y="3443288"/>
          <p14:tracePt t="45441" x="4972050" y="3500438"/>
          <p14:tracePt t="45457" x="4994275" y="3557588"/>
          <p14:tracePt t="45474" x="5072063" y="3629025"/>
          <p14:tracePt t="45492" x="5151438" y="3657600"/>
          <p14:tracePt t="45507" x="5243513" y="3665538"/>
          <p14:tracePt t="45524" x="5414963" y="3665538"/>
          <p14:tracePt t="45541" x="5672138" y="3665538"/>
          <p14:tracePt t="45557" x="5915025" y="3657600"/>
          <p14:tracePt t="45574" x="6108700" y="3636963"/>
          <p14:tracePt t="45592" x="6229350" y="3622675"/>
          <p14:tracePt t="45608" x="6315075" y="3622675"/>
          <p14:tracePt t="45623" x="6365875" y="3622675"/>
          <p14:tracePt t="45640" x="6400800" y="3622675"/>
          <p14:tracePt t="45657" x="6451600" y="3622675"/>
          <p14:tracePt t="45657" x="6494463" y="3614738"/>
          <p14:tracePt t="45675" x="6565900" y="3600450"/>
          <p14:tracePt t="45690" x="6729413" y="3565525"/>
          <p14:tracePt t="45707" x="6843713" y="3543300"/>
          <p14:tracePt t="45723" x="6923088" y="3514725"/>
          <p14:tracePt t="45741" x="6980238" y="3494088"/>
          <p14:tracePt t="45757" x="7029450" y="3465513"/>
          <p14:tracePt t="45774" x="7072313" y="3451225"/>
          <p14:tracePt t="45790" x="7123113" y="3408363"/>
          <p14:tracePt t="45807" x="7172325" y="3371850"/>
          <p14:tracePt t="45824" x="7194550" y="3336925"/>
          <p14:tracePt t="45841" x="7223125" y="3294063"/>
          <p14:tracePt t="45858" x="7229475" y="3251200"/>
          <p14:tracePt t="45873" x="7243763" y="3186113"/>
          <p14:tracePt t="45873" x="7243763" y="3143250"/>
          <p14:tracePt t="45891" x="7265988" y="3051175"/>
          <p14:tracePt t="45907" x="7265988" y="2951163"/>
          <p14:tracePt t="45925" x="7265988" y="2879725"/>
          <p14:tracePt t="45940" x="7223125" y="2765425"/>
          <p14:tracePt t="45957" x="7158038" y="2693988"/>
          <p14:tracePt t="45974" x="7086600" y="2614613"/>
          <p14:tracePt t="45990" x="6980238" y="2557463"/>
          <p14:tracePt t="46007" x="6865938" y="2500313"/>
          <p14:tracePt t="46023" x="6729413" y="2436813"/>
          <p14:tracePt t="46040" x="6600825" y="2400300"/>
          <p14:tracePt t="46056" x="6451600" y="2365375"/>
          <p14:tracePt t="46073" x="6351588" y="2328863"/>
          <p14:tracePt t="46090" x="6215063" y="2322513"/>
          <p14:tracePt t="46107" x="6129338" y="2322513"/>
          <p14:tracePt t="46123" x="6072188" y="2322513"/>
          <p14:tracePt t="46140" x="5986463" y="2322513"/>
          <p14:tracePt t="46156" x="5908675" y="2322513"/>
          <p14:tracePt t="46173" x="5829300" y="2322513"/>
          <p14:tracePt t="46190" x="5751513" y="2336800"/>
          <p14:tracePt t="46206" x="5700713" y="2343150"/>
          <p14:tracePt t="46223" x="5637213" y="2379663"/>
          <p14:tracePt t="46240" x="5522913" y="2408238"/>
          <p14:tracePt t="46256" x="5357813" y="2443163"/>
          <p14:tracePt t="46272" x="5251450" y="2465388"/>
          <p14:tracePt t="46290" x="5180013" y="2493963"/>
          <p14:tracePt t="46290" x="5151438" y="2508250"/>
          <p14:tracePt t="46307" x="5094288" y="2514600"/>
          <p14:tracePt t="46323" x="5057775" y="2543175"/>
          <p14:tracePt t="46341" x="5022850" y="2557463"/>
          <p14:tracePt t="46356" x="4965700" y="2600325"/>
          <p14:tracePt t="46373" x="4922838" y="2636838"/>
          <p14:tracePt t="46389" x="4872038" y="2686050"/>
          <p14:tracePt t="46406" x="4814888" y="2743200"/>
          <p14:tracePt t="46423" x="4772025" y="2808288"/>
          <p14:tracePt t="46439" x="4743450" y="2865438"/>
          <p14:tracePt t="46456" x="4714875" y="2922588"/>
          <p14:tracePt t="46472" x="4700588" y="2986088"/>
          <p14:tracePt t="46489" x="4694238" y="3057525"/>
          <p14:tracePt t="46505" x="4694238" y="3157538"/>
          <p14:tracePt t="46523" x="4694238" y="3214688"/>
          <p14:tracePt t="46539" x="4729163" y="3308350"/>
          <p14:tracePt t="46557" x="4794250" y="3386138"/>
          <p14:tracePt t="46573" x="4822825" y="3422650"/>
          <p14:tracePt t="46589" x="4879975" y="3471863"/>
          <p14:tracePt t="46606" x="4943475" y="3522663"/>
          <p14:tracePt t="46623" x="5022850" y="3571875"/>
          <p14:tracePt t="46639" x="5080000" y="3608388"/>
          <p14:tracePt t="46655" x="5143500" y="3643313"/>
          <p14:tracePt t="46673" x="5186363" y="3665538"/>
          <p14:tracePt t="46689" x="5257800" y="3686175"/>
          <p14:tracePt t="46705" x="5322888" y="3714750"/>
          <p14:tracePt t="46722" x="5486400" y="3765550"/>
          <p14:tracePt t="46739" x="5580063" y="3765550"/>
          <p14:tracePt t="46755" x="5672138" y="3771900"/>
          <p14:tracePt t="46772" x="5737225" y="3771900"/>
          <p14:tracePt t="46788" x="5786438" y="3771900"/>
          <p14:tracePt t="46805" x="5880100" y="3771900"/>
          <p14:tracePt t="46823" x="5986463" y="3771900"/>
          <p14:tracePt t="46839" x="6086475" y="3771900"/>
          <p14:tracePt t="46856" x="6194425" y="3771900"/>
          <p14:tracePt t="46871" x="6286500" y="3771900"/>
          <p14:tracePt t="46888" x="6357938" y="3771900"/>
          <p14:tracePt t="46905" x="6423025" y="3771900"/>
          <p14:tracePt t="46922" x="6486525" y="3751263"/>
          <p14:tracePt t="46940" x="6494463" y="3751263"/>
          <p14:tracePt t="46955" x="6515100" y="3743325"/>
          <p14:tracePt t="46972" x="6551613" y="3729038"/>
          <p14:tracePt t="46988" x="6643688" y="3671888"/>
          <p14:tracePt t="47006" x="6743700" y="3622675"/>
          <p14:tracePt t="47022" x="6786563" y="3600450"/>
          <p14:tracePt t="47039" x="6815138" y="3594100"/>
          <p14:tracePt t="47055" x="6837363" y="3571875"/>
          <p14:tracePt t="47072" x="6843713" y="3557588"/>
          <p14:tracePt t="47089" x="6880225" y="3529013"/>
          <p14:tracePt t="47105" x="6915150" y="3465513"/>
          <p14:tracePt t="47122" x="6958013" y="3408363"/>
          <p14:tracePt t="47139" x="6972300" y="3351213"/>
          <p14:tracePt t="47156" x="7000875" y="3294063"/>
          <p14:tracePt t="47172" x="7000875" y="3279775"/>
          <p14:tracePt t="47189" x="7000875" y="3257550"/>
          <p14:tracePt t="47205" x="7000875" y="3243263"/>
          <p14:tracePt t="47222" x="7000875" y="3214688"/>
          <p14:tracePt t="47238" x="7000875" y="3186113"/>
          <p14:tracePt t="47255" x="6986588" y="3171825"/>
          <p14:tracePt t="47271" x="6965950" y="3143250"/>
          <p14:tracePt t="47288" x="6923088" y="3128963"/>
          <p14:tracePt t="47306" x="6886575" y="3122613"/>
          <p14:tracePt t="47321" x="6829425" y="3094038"/>
          <p14:tracePt t="47338" x="6786563" y="3086100"/>
          <p14:tracePt t="47355" x="6723063" y="3071813"/>
          <p14:tracePt t="47372" x="6694488" y="3071813"/>
          <p14:tracePt t="47388" x="6657975" y="3071813"/>
          <p14:tracePt t="47405" x="6637338" y="3071813"/>
          <p14:tracePt t="47422" x="6623050" y="3071813"/>
          <p14:tracePt t="47438" x="6594475" y="3086100"/>
          <p14:tracePt t="47455" x="6572250" y="3094038"/>
          <p14:tracePt t="47471" x="6537325" y="3100388"/>
          <p14:tracePt t="47488" x="6494463" y="3122613"/>
          <p14:tracePt t="47505" x="6472238" y="3143250"/>
          <p14:tracePt t="47521" x="6451600" y="3165475"/>
          <p14:tracePt t="47537" x="6415088" y="3200400"/>
          <p14:tracePt t="47555" x="6380163" y="3257550"/>
          <p14:tracePt t="47571" x="6351588" y="3300413"/>
          <p14:tracePt t="47588" x="6308725" y="3351213"/>
          <p14:tracePt t="47604" x="6272213" y="3394075"/>
          <p14:tracePt t="47621" x="6200775" y="3471863"/>
          <p14:tracePt t="47638" x="6151563" y="3522663"/>
          <p14:tracePt t="47655" x="6129338" y="3536950"/>
          <p14:tracePt t="47671" x="6115050" y="3551238"/>
          <p14:tracePt t="47687" x="6100763" y="3551238"/>
          <p14:tracePt t="47705" x="6065838" y="3557588"/>
          <p14:tracePt t="47721" x="6043613" y="3565525"/>
          <p14:tracePt t="47738" x="6000750" y="3586163"/>
          <p14:tracePt t="47738" x="5972175" y="3586163"/>
          <p14:tracePt t="47755" x="5915025" y="3586163"/>
          <p14:tracePt t="47771" x="5851525" y="3586163"/>
          <p14:tracePt t="47788" x="5765800" y="3586163"/>
          <p14:tracePt t="47804" x="5672138" y="3579813"/>
          <p14:tracePt t="47821" x="5629275" y="3571875"/>
          <p14:tracePt t="47837" x="5572125" y="3543300"/>
          <p14:tracePt t="47855" x="5543550" y="3543300"/>
          <p14:tracePt t="47870" x="5494338" y="3536950"/>
          <p14:tracePt t="47887" x="5443538" y="3514725"/>
          <p14:tracePt t="47904" x="5386388" y="3486150"/>
          <p14:tracePt t="47921" x="5322888" y="3451225"/>
          <p14:tracePt t="47921" x="5308600" y="3429000"/>
          <p14:tracePt t="47940" x="5280025" y="3408363"/>
          <p14:tracePt t="47954" x="5214938" y="3357563"/>
          <p14:tracePt t="47971" x="5186363" y="3322638"/>
          <p14:tracePt t="47987" x="5157788" y="3271838"/>
          <p14:tracePt t="48004" x="5143500" y="3251200"/>
          <p14:tracePt t="48020" x="5114925" y="3186113"/>
          <p14:tracePt t="48036" x="5114925" y="3136900"/>
          <p14:tracePt t="48053" x="5114925" y="3071813"/>
          <p14:tracePt t="48070" x="5114925" y="2994025"/>
          <p14:tracePt t="48087" x="5143500" y="2914650"/>
          <p14:tracePt t="48104" x="5243513" y="2771775"/>
          <p14:tracePt t="48121" x="5337175" y="2651125"/>
          <p14:tracePt t="48137" x="5451475" y="2557463"/>
          <p14:tracePt t="48153" x="5522913" y="2500313"/>
          <p14:tracePt t="48170" x="5608638" y="2443163"/>
          <p14:tracePt t="48188" x="5680075" y="2400300"/>
          <p14:tracePt t="48204" x="5794375" y="2379663"/>
          <p14:tracePt t="48220" x="5894388" y="2379663"/>
          <p14:tracePt t="48237" x="6037263" y="2379663"/>
          <p14:tracePt t="48254" x="6215063" y="2357438"/>
          <p14:tracePt t="48271" x="6386513" y="2357438"/>
          <p14:tracePt t="48287" x="6543675" y="2357438"/>
          <p14:tracePt t="48304" x="6629400" y="2357438"/>
          <p14:tracePt t="48320" x="6700838" y="2357438"/>
          <p14:tracePt t="48337" x="6765925" y="2357438"/>
          <p14:tracePt t="48353" x="6829425" y="2365375"/>
          <p14:tracePt t="48370" x="6972300" y="2408238"/>
          <p14:tracePt t="48387" x="7080250" y="2428875"/>
          <p14:tracePt t="48404" x="7180263" y="2465388"/>
          <p14:tracePt t="48420" x="7286625" y="2465388"/>
          <p14:tracePt t="48436" x="7358063" y="2465388"/>
          <p14:tracePt t="48454" x="7394575" y="2465388"/>
          <p14:tracePt t="48469" x="7400925" y="2457450"/>
          <p14:tracePt t="48523" x="7400925" y="2451100"/>
          <p14:tracePt t="48530" x="7408863" y="2414588"/>
          <p14:tracePt t="48539" x="7408863" y="2386013"/>
          <p14:tracePt t="48547" x="7429500" y="2357438"/>
          <p14:tracePt t="48555" x="7429500" y="2279650"/>
          <p14:tracePt t="48570" x="7429500" y="2222500"/>
          <p14:tracePt t="48586" x="7429500" y="2151063"/>
          <p14:tracePt t="48603" x="7429500" y="2128838"/>
          <p14:tracePt t="48620" x="7415213" y="2085975"/>
          <p14:tracePt t="48636" x="7380288" y="2028825"/>
          <p14:tracePt t="48653" x="7366000" y="1971675"/>
          <p14:tracePt t="48670" x="7315200" y="1900238"/>
          <p14:tracePt t="48686" x="7286625" y="1851025"/>
          <p14:tracePt t="48703" x="7280275" y="1843088"/>
          <p14:tracePt t="48802" x="7265988" y="1843088"/>
          <p14:tracePt t="48811" x="7194550" y="1857375"/>
          <p14:tracePt t="48818" x="7180263" y="1879600"/>
          <p14:tracePt t="48836" x="7108825" y="1928813"/>
          <p14:tracePt t="48837" x="7015163" y="2008188"/>
          <p14:tracePt t="48853" x="6908800" y="2085975"/>
          <p14:tracePt t="48869" x="6837363" y="2151063"/>
          <p14:tracePt t="48886" x="6772275" y="2179638"/>
          <p14:tracePt t="48903" x="6694488" y="2236788"/>
          <p14:tracePt t="48919" x="6643688" y="2243138"/>
          <p14:tracePt t="48937" x="6543675" y="2265363"/>
          <p14:tracePt t="48953" x="6415088" y="2286000"/>
          <p14:tracePt t="48969" x="6343650" y="2286000"/>
          <p14:tracePt t="48985" x="6172200" y="2286000"/>
          <p14:tracePt t="49004" x="6051550" y="2286000"/>
          <p14:tracePt t="49019" x="5908675" y="2271713"/>
          <p14:tracePt t="49035" x="5794375" y="2257425"/>
          <p14:tracePt t="49053" x="5686425" y="2222500"/>
          <p14:tracePt t="49068" x="5600700" y="2200275"/>
          <p14:tracePt t="49086" x="5522913" y="2165350"/>
          <p14:tracePt t="49102" x="5443538" y="2108200"/>
          <p14:tracePt t="49119" x="5351463" y="2079625"/>
          <p14:tracePt t="49135" x="5280025" y="2022475"/>
          <p14:tracePt t="49152" x="5208588" y="1971675"/>
          <p14:tracePt t="49169" x="5129213" y="1908175"/>
          <p14:tracePt t="49185" x="5072063" y="1865313"/>
          <p14:tracePt t="49185" x="5057775" y="1828800"/>
          <p14:tracePt t="49204" x="5014913" y="1785938"/>
          <p14:tracePt t="49219" x="4994275" y="1751013"/>
          <p14:tracePt t="49236" x="4965700" y="1714500"/>
          <p14:tracePt t="49252" x="4957763" y="1685925"/>
          <p14:tracePt t="49269" x="4951413" y="1636713"/>
          <p14:tracePt t="49285" x="4951413" y="1585913"/>
          <p14:tracePt t="49302" x="4951413" y="1543050"/>
          <p14:tracePt t="49318" x="4951413" y="1465263"/>
          <p14:tracePt t="49335" x="4951413" y="1408113"/>
          <p14:tracePt t="49352" x="4951413" y="1379538"/>
          <p14:tracePt t="49369" x="4951413" y="1343025"/>
          <p14:tracePt t="49386" x="4972050" y="1308100"/>
          <p14:tracePt t="49401" x="5014913" y="1243013"/>
          <p14:tracePt t="49420" x="5029200" y="1228725"/>
          <p14:tracePt t="49435" x="5065713" y="1185863"/>
          <p14:tracePt t="49453" x="5080000" y="1171575"/>
          <p14:tracePt t="49468" x="5137150" y="1114425"/>
          <p14:tracePt t="49485" x="5222875" y="1065213"/>
          <p14:tracePt t="49502" x="5257800" y="1042988"/>
          <p14:tracePt t="49518" x="5314950" y="1014413"/>
          <p14:tracePt t="49535" x="5380038" y="1000125"/>
          <p14:tracePt t="49552" x="5437188" y="965200"/>
          <p14:tracePt t="49568" x="5508625" y="936625"/>
          <p14:tracePt t="49584" x="5580063" y="908050"/>
          <p14:tracePt t="49602" x="5637213" y="885825"/>
          <p14:tracePt t="49617" x="5700713" y="850900"/>
          <p14:tracePt t="49675" x="5708650" y="850900"/>
          <p14:tracePt t="49683" x="5715000" y="850900"/>
          <p14:tracePt t="49691" x="5729288" y="850900"/>
          <p14:tracePt t="49707" x="5751513" y="850900"/>
          <p14:tracePt t="49718" x="5765800" y="850900"/>
          <p14:tracePt t="49734" x="5800725" y="850900"/>
          <p14:tracePt t="49752" x="5843588" y="850900"/>
          <p14:tracePt t="49768" x="5886450" y="850900"/>
          <p14:tracePt t="49785" x="5937250" y="850900"/>
          <p14:tracePt t="49802" x="5994400" y="850900"/>
          <p14:tracePt t="49817" x="6086475" y="850900"/>
          <p14:tracePt t="49817" x="6115050" y="871538"/>
          <p14:tracePt t="49835" x="6172200" y="885825"/>
          <p14:tracePt t="49851" x="6208713" y="908050"/>
          <p14:tracePt t="49868" x="6237288" y="936625"/>
          <p14:tracePt t="49884" x="6300788" y="985838"/>
          <p14:tracePt t="49901" x="6380163" y="1085850"/>
          <p14:tracePt t="49917" x="6465888" y="1193800"/>
          <p14:tracePt t="49935" x="6565900" y="1350963"/>
          <p14:tracePt t="49950" x="6623050" y="1450975"/>
          <p14:tracePt t="49968" x="6665913" y="1550988"/>
          <p14:tracePt t="49984" x="6686550" y="1622425"/>
          <p14:tracePt t="50001" x="6686550" y="1657350"/>
          <p14:tracePt t="50017" x="6686550" y="1722438"/>
          <p14:tracePt t="50034" x="6672263" y="1793875"/>
          <p14:tracePt t="50051" x="6651625" y="1814513"/>
          <p14:tracePt t="50067" x="6637338" y="1828800"/>
          <p14:tracePt t="50131" x="6629400" y="1836738"/>
          <p14:tracePt t="50139" x="6623050" y="1836738"/>
          <p14:tracePt t="50147" x="6608763" y="1836738"/>
          <p14:tracePt t="50211" x="6580188" y="1857375"/>
          <p14:tracePt t="50222" x="6557963" y="1865313"/>
          <p14:tracePt t="50222" x="6543675" y="1871663"/>
          <p14:tracePt t="50235" x="6523038" y="1885950"/>
          <p14:tracePt t="50236" x="6500813" y="1900238"/>
          <p14:tracePt t="50251" x="6486525" y="1914525"/>
          <p14:tracePt t="50268" x="6472238" y="1928813"/>
          <p14:tracePt t="50284" x="6472238" y="1979613"/>
          <p14:tracePt t="50302" x="6457950" y="2085975"/>
          <p14:tracePt t="50316" x="6457950" y="2208213"/>
          <p14:tracePt t="50334" x="6451600" y="2351088"/>
          <p14:tracePt t="50351" x="6423025" y="2493963"/>
          <p14:tracePt t="50366" x="6415088" y="2586038"/>
          <p14:tracePt t="50385" x="6415088" y="2636838"/>
          <p14:tracePt t="50400" x="6415088" y="2679700"/>
          <p14:tracePt t="50417" x="6415088" y="2693988"/>
          <p14:tracePt t="50434" x="6415088" y="2700338"/>
          <p14:tracePt t="50547" x="6408738" y="2700338"/>
          <p14:tracePt t="50555" x="6408738" y="2628900"/>
          <p14:tracePt t="50561" x="6394450" y="2522538"/>
          <p14:tracePt t="50571" x="6386513" y="2451100"/>
          <p14:tracePt t="50583" x="6343650" y="2271713"/>
          <p14:tracePt t="50600" x="6294438" y="2122488"/>
          <p14:tracePt t="50616" x="6265863" y="2022475"/>
          <p14:tracePt t="50633" x="6223000" y="1951038"/>
          <p14:tracePt t="50650" x="6208713" y="1928813"/>
          <p14:tracePt t="50667" x="6186488" y="1900238"/>
          <p14:tracePt t="50747" x="6180138" y="1951038"/>
          <p14:tracePt t="50755" x="6180138" y="1965325"/>
          <p14:tracePt t="50763" x="6180138" y="2000250"/>
          <p14:tracePt t="50770" x="6172200" y="2093913"/>
          <p14:tracePt t="50783" x="6172200" y="2222500"/>
          <p14:tracePt t="50800" x="6172200" y="2371725"/>
          <p14:tracePt t="50816" x="6172200" y="2479675"/>
          <p14:tracePt t="50833" x="6172200" y="2565400"/>
          <p14:tracePt t="50849" x="6172200" y="2636838"/>
          <p14:tracePt t="50849" x="6172200" y="2657475"/>
          <p14:tracePt t="50867" x="6172200" y="2686050"/>
          <p14:tracePt t="50883" x="6172200" y="2722563"/>
          <p14:tracePt t="51635" x="6172200" y="2728913"/>
          <p14:tracePt t="51656" x="6180138" y="2728913"/>
          <p14:tracePt t="51730" x="6186488" y="2728913"/>
          <p14:tracePt t="51738" x="6194425" y="2728913"/>
          <p14:tracePt t="52059" x="6200775" y="2728913"/>
          <p14:tracePt t="52067" x="6200775" y="2828925"/>
          <p14:tracePt t="52075" x="6200775" y="2936875"/>
          <p14:tracePt t="52083" x="6208713" y="3079750"/>
          <p14:tracePt t="52098" x="6243638" y="3257550"/>
          <p14:tracePt t="52115" x="6300788" y="3443288"/>
          <p14:tracePt t="52131" x="6337300" y="3586163"/>
          <p14:tracePt t="52147" x="6357938" y="3729038"/>
          <p14:tracePt t="52165" x="6372225" y="3871913"/>
          <p14:tracePt t="52181" x="6372225" y="4014788"/>
          <p14:tracePt t="52198" x="6372225" y="4122738"/>
          <p14:tracePt t="52214" x="6372225" y="4186238"/>
          <p14:tracePt t="52232" x="6365875" y="4251325"/>
          <p14:tracePt t="52248" x="6357938" y="4322763"/>
          <p14:tracePt t="52264" x="6315075" y="4408488"/>
          <p14:tracePt t="52281" x="6286500" y="4457700"/>
          <p14:tracePt t="52297" x="6237288" y="4514850"/>
          <p14:tracePt t="52297" x="6223000" y="4529138"/>
          <p14:tracePt t="52315" x="6208713" y="4543425"/>
          <p14:tracePt t="52331" x="6200775" y="4572000"/>
          <p14:tracePt t="52348" x="6172200" y="4614863"/>
          <p14:tracePt t="52363" x="6151563" y="4722813"/>
          <p14:tracePt t="52381" x="6108700" y="4886325"/>
          <p14:tracePt t="52397" x="6086475" y="5051425"/>
          <p14:tracePt t="52414" x="6086475" y="5208588"/>
          <p14:tracePt t="52431" x="6086475" y="5380038"/>
          <p14:tracePt t="52447" x="6086475" y="5565775"/>
          <p14:tracePt t="52464" x="6094413" y="5708650"/>
          <p14:tracePt t="52480" x="6115050" y="5800725"/>
          <p14:tracePt t="52498" x="6122988" y="5857875"/>
          <p14:tracePt t="52514" x="6122988" y="5886450"/>
          <p14:tracePt t="52531" x="6122988" y="5900738"/>
          <p14:tracePt t="52548" x="6122988" y="5908675"/>
          <p14:tracePt t="52564" x="6122988" y="5929313"/>
          <p14:tracePt t="52580" x="6122988" y="5972175"/>
          <p14:tracePt t="52597" x="6122988" y="5980113"/>
          <p14:tracePt t="52683" x="6129338" y="5986463"/>
          <p14:tracePt t="52722" x="6151563" y="5986463"/>
          <p14:tracePt t="52787" x="6157913" y="6008688"/>
          <p14:tracePt t="52803" x="6157913" y="6022975"/>
          <p14:tracePt t="52811" x="6157913" y="6037263"/>
          <p14:tracePt t="52819" x="6115050" y="6072188"/>
          <p14:tracePt t="52830" x="6065838" y="6086475"/>
          <p14:tracePt t="52846" x="5980113" y="6129338"/>
          <p14:tracePt t="52864" x="5900738" y="6172200"/>
          <p14:tracePt t="52879" x="5780088" y="6215063"/>
          <p14:tracePt t="52897" x="5672138" y="6243638"/>
          <p14:tracePt t="52914" x="5565775" y="6251575"/>
          <p14:tracePt t="52929" x="5429250" y="6272213"/>
          <p14:tracePt t="52947" x="5343525" y="6272213"/>
          <p14:tracePt t="52964" x="5257800" y="6294438"/>
          <p14:tracePt t="52981" x="5180013" y="6308725"/>
          <p14:tracePt t="52997" x="5080000" y="6308725"/>
          <p14:tracePt t="53013" x="4972050" y="6308725"/>
          <p14:tracePt t="53030" x="4851400" y="6308725"/>
          <p14:tracePt t="53046" x="4672013" y="6308725"/>
          <p14:tracePt t="53063" x="4500563" y="6308725"/>
          <p14:tracePt t="53080" x="4294188" y="6308725"/>
          <p14:tracePt t="53097" x="4086225" y="6308725"/>
          <p14:tracePt t="53113" x="3900488" y="6308725"/>
          <p14:tracePt t="53130" x="3779838" y="6308725"/>
          <p14:tracePt t="53147" x="3651250" y="6308725"/>
          <p14:tracePt t="53164" x="3557588" y="6308725"/>
          <p14:tracePt t="53179" x="3479800" y="6308725"/>
          <p14:tracePt t="53197" x="3371850" y="6308725"/>
          <p14:tracePt t="53212" x="3200400" y="6300788"/>
          <p14:tracePt t="53230" x="3000375" y="6237288"/>
          <p14:tracePt t="53246" x="2836863" y="6194425"/>
          <p14:tracePt t="53263" x="2686050" y="6122988"/>
          <p14:tracePt t="53281" x="2586038" y="6072188"/>
          <p14:tracePt t="53296" x="2536825" y="6057900"/>
          <p14:tracePt t="53313" x="2500313" y="6029325"/>
          <p14:tracePt t="53330" x="2479675" y="6015038"/>
          <p14:tracePt t="53347" x="2386013" y="5965825"/>
          <p14:tracePt t="53411" x="2379663" y="5957888"/>
          <p14:tracePt t="53451" x="2379663" y="5951538"/>
          <p14:tracePt t="53456" x="2386013" y="5943600"/>
          <p14:tracePt t="53462" x="2408238" y="5943600"/>
          <p14:tracePt t="53479" x="2451100" y="5943600"/>
          <p14:tracePt t="53496" x="2543175" y="5943600"/>
          <p14:tracePt t="53512" x="2643188" y="5943600"/>
          <p14:tracePt t="53528" x="2800350" y="5943600"/>
          <p14:tracePt t="53546" x="2922588" y="5943600"/>
          <p14:tracePt t="53563" x="3100388" y="5951538"/>
          <p14:tracePt t="53579" x="3208338" y="5957888"/>
          <p14:tracePt t="53596" x="3300413" y="5972175"/>
          <p14:tracePt t="53613" x="3357563" y="5980113"/>
          <p14:tracePt t="53629" x="3414713" y="5980113"/>
          <p14:tracePt t="53646" x="3479800" y="6000750"/>
          <p14:tracePt t="53663" x="3608388" y="6022975"/>
          <p14:tracePt t="53679" x="3714750" y="6037263"/>
          <p14:tracePt t="53695" x="3829050" y="6057900"/>
          <p14:tracePt t="53712" x="3894138" y="6057900"/>
          <p14:tracePt t="53729" x="3971925" y="6080125"/>
          <p14:tracePt t="53745" x="3986213" y="6080125"/>
          <p14:tracePt t="53745" x="4014788" y="6080125"/>
          <p14:tracePt t="53763" x="4065588" y="6080125"/>
          <p14:tracePt t="53779" x="4208463" y="6080125"/>
          <p14:tracePt t="53796" x="4379913" y="6080125"/>
          <p14:tracePt t="53812" x="4551363" y="6080125"/>
          <p14:tracePt t="53829" x="4657725" y="6080125"/>
          <p14:tracePt t="53845" x="4700588" y="6080125"/>
          <p14:tracePt t="53861" x="4737100" y="6080125"/>
          <p14:tracePt t="53878" x="4751388" y="6080125"/>
          <p14:tracePt t="53895" x="4786313" y="6080125"/>
          <p14:tracePt t="53912" x="4865688" y="6080125"/>
          <p14:tracePt t="53928" x="4929188" y="6080125"/>
          <p14:tracePt t="53945" x="5000625" y="6080125"/>
          <p14:tracePt t="53961" x="5057775" y="6080125"/>
          <p14:tracePt t="53978" x="5100638" y="6080125"/>
          <p14:tracePt t="53995" x="5137150" y="6080125"/>
          <p14:tracePt t="54011" x="5180013" y="6080125"/>
          <p14:tracePt t="54029" x="5265738" y="6080125"/>
          <p14:tracePt t="54044" x="5380038" y="6051550"/>
          <p14:tracePt t="54062" x="5465763" y="6051550"/>
          <p14:tracePt t="54078" x="5508625" y="6051550"/>
          <p14:tracePt t="54095" x="5537200" y="6051550"/>
          <p14:tracePt t="54111" x="5565775" y="6051550"/>
          <p14:tracePt t="54128" x="5594350" y="6051550"/>
          <p14:tracePt t="54145" x="5665788" y="6051550"/>
          <p14:tracePt t="54162" x="5708650" y="6051550"/>
          <p14:tracePt t="54178" x="5765800" y="6051550"/>
          <p14:tracePt t="54195" x="5794375" y="6051550"/>
          <p14:tracePt t="54212" x="5837238" y="6051550"/>
          <p14:tracePt t="54228" x="5865813" y="6051550"/>
          <p14:tracePt t="54244" x="5929313" y="6051550"/>
          <p14:tracePt t="54262" x="5972175" y="6051550"/>
          <p14:tracePt t="54279" x="6008688" y="6043613"/>
          <p14:tracePt t="54295" x="6043613" y="6043613"/>
          <p14:tracePt t="54311" x="6057900" y="6043613"/>
          <p14:tracePt t="54327" x="6080125" y="6037263"/>
          <p14:tracePt t="54345" x="6086475" y="6037263"/>
          <p14:tracePt t="54361" x="6094413" y="6037263"/>
          <p14:tracePt t="54378" x="6129338" y="6037263"/>
          <p14:tracePt t="54395" x="6223000" y="6037263"/>
          <p14:tracePt t="54411" x="6280150" y="6037263"/>
          <p14:tracePt t="54429" x="6343650" y="6037263"/>
          <p14:tracePt t="54444" x="6380163" y="6037263"/>
          <p14:tracePt t="54462" x="6408738" y="6037263"/>
          <p14:tracePt t="54477" x="6415088" y="6037263"/>
          <p14:tracePt t="54495" x="6457950" y="6022975"/>
          <p14:tracePt t="54511" x="6500813" y="6022975"/>
          <p14:tracePt t="54528" x="6565900" y="6008688"/>
          <p14:tracePt t="54545" x="6629400" y="6000750"/>
          <p14:tracePt t="54560" x="6651625" y="6000750"/>
          <p14:tracePt t="54723" x="6637338" y="6000750"/>
          <p14:tracePt t="54731" x="6629400" y="6000750"/>
          <p14:tracePt t="54739" x="6623050" y="6000750"/>
          <p14:tracePt t="54747" x="6600825" y="6000750"/>
          <p14:tracePt t="54760" x="6586538" y="6000750"/>
          <p14:tracePt t="54777" x="6557963" y="6000750"/>
          <p14:tracePt t="54794" x="6515100" y="6000750"/>
          <p14:tracePt t="54811" x="6472238" y="6000750"/>
          <p14:tracePt t="54827" x="6443663" y="6000750"/>
          <p14:tracePt t="54844" x="6408738" y="6000750"/>
          <p14:tracePt t="54861" x="6357938" y="6000750"/>
          <p14:tracePt t="54878" x="6300788" y="6000750"/>
          <p14:tracePt t="54894" x="6237288" y="6000750"/>
          <p14:tracePt t="54911" x="6172200" y="6000750"/>
          <p14:tracePt t="54927" x="6086475" y="5972175"/>
          <p14:tracePt t="54943" x="6029325" y="5951538"/>
          <p14:tracePt t="54961" x="6015038" y="5951538"/>
          <p14:tracePt t="54978" x="5994400" y="5943600"/>
          <p14:tracePt t="55011" x="5980113" y="5929313"/>
          <p14:tracePt t="55011" x="5965825" y="5908675"/>
          <p14:tracePt t="55027" x="5937250" y="5872163"/>
          <p14:tracePt t="55044" x="5929313" y="5865813"/>
          <p14:tracePt t="55061" x="5922963" y="5815013"/>
          <p14:tracePt t="55077" x="5908675" y="5743575"/>
          <p14:tracePt t="55094" x="5894388" y="5686425"/>
          <p14:tracePt t="55111" x="5894388" y="5643563"/>
          <p14:tracePt t="55127" x="5894388" y="5608638"/>
          <p14:tracePt t="55306" x="5872163" y="5622925"/>
          <p14:tracePt t="55315" x="5829300" y="5680075"/>
          <p14:tracePt t="55315" x="5786438" y="5700713"/>
          <p14:tracePt t="55326" x="5686425" y="5765800"/>
          <p14:tracePt t="55343" x="5514975" y="5843588"/>
          <p14:tracePt t="55361" x="5265738" y="5943600"/>
          <p14:tracePt t="55377" x="5051425" y="6008688"/>
          <p14:tracePt t="55393" x="4922838" y="6037263"/>
          <p14:tracePt t="55410" x="4837113" y="6037263"/>
          <p14:tracePt t="55410" x="4829175" y="6037263"/>
          <p14:tracePt t="55427" x="4808538" y="6037263"/>
          <p14:tracePt t="55443" x="4786313" y="6015038"/>
          <p14:tracePt t="55460" x="4743450" y="5986463"/>
          <p14:tracePt t="55476" x="4651375" y="5937250"/>
          <p14:tracePt t="55492" x="4594225" y="5900738"/>
          <p14:tracePt t="55510" x="4579938" y="5851525"/>
          <p14:tracePt t="55526" x="4551363" y="5794375"/>
          <p14:tracePt t="55544" x="4551363" y="5722938"/>
          <p14:tracePt t="55560" x="4551363" y="5643563"/>
          <p14:tracePt t="55577" x="4565650" y="5572125"/>
          <p14:tracePt t="55592" x="4637088" y="5494338"/>
          <p14:tracePt t="55609" x="4743450" y="5437188"/>
          <p14:tracePt t="55625" x="5014913" y="5337175"/>
          <p14:tracePt t="55643" x="5214938" y="5280025"/>
          <p14:tracePt t="55659" x="5372100" y="5243513"/>
          <p14:tracePt t="55676" x="5500688" y="5222875"/>
          <p14:tracePt t="55693" x="5600700" y="5200650"/>
          <p14:tracePt t="55709" x="5672138" y="5200650"/>
          <p14:tracePt t="55727" x="5751513" y="5200650"/>
          <p14:tracePt t="55743" x="5843588" y="5200650"/>
          <p14:tracePt t="55759" x="5922963" y="5200650"/>
          <p14:tracePt t="55776" x="5986463" y="5214938"/>
          <p14:tracePt t="55793" x="6072188" y="5243513"/>
          <p14:tracePt t="55809" x="6137275" y="5280025"/>
          <p14:tracePt t="55825" x="6194425" y="5337175"/>
          <p14:tracePt t="55843" x="6200775" y="5372100"/>
          <p14:tracePt t="55859" x="6200775" y="5394325"/>
          <p14:tracePt t="55877" x="6200775" y="5437188"/>
          <p14:tracePt t="55893" x="6143625" y="5529263"/>
          <p14:tracePt t="55910" x="6029325" y="5586413"/>
          <p14:tracePt t="55926" x="5894388" y="5665788"/>
          <p14:tracePt t="55943" x="5737225" y="5722938"/>
          <p14:tracePt t="55959" x="5572125" y="5772150"/>
          <p14:tracePt t="55976" x="5400675" y="5800725"/>
          <p14:tracePt t="55992" x="5237163" y="5837238"/>
          <p14:tracePt t="56009" x="5143500" y="5851525"/>
          <p14:tracePt t="56026" x="5080000" y="5857875"/>
          <p14:tracePt t="56042" x="4994275" y="5857875"/>
          <p14:tracePt t="56059" x="4972050" y="5857875"/>
          <p14:tracePt t="56076" x="4929188" y="5857875"/>
          <p14:tracePt t="56093" x="4843463" y="5800725"/>
          <p14:tracePt t="56109" x="4672013" y="5694363"/>
          <p14:tracePt t="56125" x="4486275" y="5614988"/>
          <p14:tracePt t="56142" x="4379913" y="5600700"/>
          <p14:tracePt t="56159" x="4337050" y="5586413"/>
          <p14:tracePt t="56176" x="4265613" y="5586413"/>
          <p14:tracePt t="56192" x="4179888" y="5586413"/>
          <p14:tracePt t="56209" x="4065588" y="5622925"/>
          <p14:tracePt t="56225" x="3994150" y="5651500"/>
          <p14:tracePt t="56242" x="3894138" y="5708650"/>
          <p14:tracePt t="56259" x="3808413" y="5743575"/>
          <p14:tracePt t="56276" x="3751263" y="5765800"/>
          <p14:tracePt t="56292" x="3736975" y="5772150"/>
          <p14:tracePt t="56379" x="3736975" y="5780088"/>
          <p14:tracePt t="56379" x="3757613" y="5780088"/>
          <p14:tracePt t="56395" x="3786188" y="5800725"/>
          <p14:tracePt t="56395" x="3814763" y="5800725"/>
          <p14:tracePt t="56408" x="3871913" y="5822950"/>
          <p14:tracePt t="56426" x="3914775" y="5857875"/>
          <p14:tracePt t="56441" x="3979863" y="5908675"/>
          <p14:tracePt t="56458" x="4137025" y="6008688"/>
          <p14:tracePt t="56476" x="4237038" y="6043613"/>
          <p14:tracePt t="56491" x="4314825" y="6072188"/>
          <p14:tracePt t="56509" x="4429125" y="6108700"/>
          <p14:tracePt t="56525" x="4529138" y="6129338"/>
          <p14:tracePt t="56542" x="4657725" y="6157913"/>
          <p14:tracePt t="56558" x="4751388" y="6180138"/>
          <p14:tracePt t="56575" x="4857750" y="6186488"/>
          <p14:tracePt t="56592" x="4965700" y="6208713"/>
          <p14:tracePt t="56608" x="5094288" y="6229350"/>
          <p14:tracePt t="56624" x="5229225" y="6229350"/>
          <p14:tracePt t="56641" x="5408613" y="6257925"/>
          <p14:tracePt t="56658" x="5557838" y="6280150"/>
          <p14:tracePt t="56674" x="5665788" y="6280150"/>
          <p14:tracePt t="56692" x="5729288" y="6286500"/>
          <p14:tracePt t="56707" x="5808663" y="6286500"/>
          <p14:tracePt t="56724" x="5857875" y="6286500"/>
          <p14:tracePt t="56741" x="5951538" y="6286500"/>
          <p14:tracePt t="56758" x="6015038" y="6286500"/>
          <p14:tracePt t="56774" x="6072188" y="6286500"/>
          <p14:tracePt t="56791" x="6115050" y="6286500"/>
          <p14:tracePt t="56807" x="6194425" y="6286500"/>
          <p14:tracePt t="56825" x="6315075" y="6300788"/>
          <p14:tracePt t="56842" x="6423025" y="6300788"/>
          <p14:tracePt t="56858" x="6529388" y="6300788"/>
          <p14:tracePt t="56858" x="6565900" y="6300788"/>
          <p14:tracePt t="56875" x="6608763" y="6300788"/>
          <p14:tracePt t="56890" x="6657975" y="6300788"/>
          <p14:tracePt t="56908" x="6700838" y="6300788"/>
          <p14:tracePt t="56924" x="6743700" y="6294438"/>
          <p14:tracePt t="56940" x="6786563" y="6294438"/>
          <p14:tracePt t="56957" x="6843713" y="6265863"/>
          <p14:tracePt t="56973" x="6886575" y="6251575"/>
          <p14:tracePt t="56991" x="6923088" y="6215063"/>
          <p14:tracePt t="57007" x="6937375" y="6186488"/>
          <p14:tracePt t="57024" x="6943725" y="6151563"/>
          <p14:tracePt t="57040" x="6986588" y="6080125"/>
          <p14:tracePt t="57057" x="7029450" y="5972175"/>
          <p14:tracePt t="57074" x="7108825" y="5808663"/>
          <p14:tracePt t="57092" x="7172325" y="5694363"/>
          <p14:tracePt t="57108" x="7208838" y="5629275"/>
          <p14:tracePt t="57124" x="7243763" y="5543550"/>
          <p14:tracePt t="57141" x="7251700" y="5514975"/>
          <p14:tracePt t="57157" x="7251700" y="5486400"/>
          <p14:tracePt t="57174" x="7251700" y="5451475"/>
          <p14:tracePt t="57190" x="7258050" y="5400675"/>
          <p14:tracePt t="57207" x="7280275" y="5343525"/>
          <p14:tracePt t="57224" x="7286625" y="5322888"/>
          <p14:tracePt t="57241" x="7286625" y="5286375"/>
          <p14:tracePt t="57256" x="7286625" y="5265738"/>
          <p14:tracePt t="57274" x="7286625" y="5229225"/>
          <p14:tracePt t="57291" x="7286625" y="5194300"/>
          <p14:tracePt t="57306" x="7286625" y="5151438"/>
          <p14:tracePt t="57323" x="7286625" y="5108575"/>
          <p14:tracePt t="57339" x="7286625" y="5065713"/>
          <p14:tracePt t="57357" x="7286625" y="5029200"/>
          <p14:tracePt t="57373" x="7286625" y="4986338"/>
          <p14:tracePt t="57390" x="7315200" y="4922838"/>
          <p14:tracePt t="57406" x="7337425" y="4829175"/>
          <p14:tracePt t="57423" x="7372350" y="4729163"/>
          <p14:tracePt t="57441" x="7394575" y="4679950"/>
          <p14:tracePt t="57457" x="7394575" y="4637088"/>
          <p14:tracePt t="57474" x="7400925" y="4579938"/>
          <p14:tracePt t="57489" x="7408863" y="4500563"/>
          <p14:tracePt t="57508" x="7423150" y="4408488"/>
          <p14:tracePt t="57523" x="7423150" y="4351338"/>
          <p14:tracePt t="57540" x="7437438" y="4308475"/>
          <p14:tracePt t="57556" x="7437438" y="4265613"/>
          <p14:tracePt t="57574" x="7437438" y="4222750"/>
          <p14:tracePt t="57590" x="7437438" y="4208463"/>
          <p14:tracePt t="57607" x="7437438" y="4194175"/>
          <p14:tracePt t="57623" x="7437438" y="4186238"/>
          <p14:tracePt t="57640" x="7437438" y="4165600"/>
          <p14:tracePt t="57657" x="7437438" y="4108450"/>
          <p14:tracePt t="57674" x="7437438" y="4037013"/>
          <p14:tracePt t="57690" x="7437438" y="3986213"/>
          <p14:tracePt t="57707" x="7437438" y="3965575"/>
          <p14:tracePt t="57723" x="7437438" y="3951288"/>
          <p14:tracePt t="57739" x="7437438" y="3929063"/>
          <p14:tracePt t="57756" x="7437438" y="3886200"/>
          <p14:tracePt t="57773" x="7437438" y="3779838"/>
          <p14:tracePt t="57789" x="7437438" y="3686175"/>
          <p14:tracePt t="57807" x="7437438" y="3594100"/>
          <p14:tracePt t="57823" x="7429500" y="3529013"/>
          <p14:tracePt t="57841" x="7429500" y="3465513"/>
          <p14:tracePt t="57856" x="7415213" y="3371850"/>
          <p14:tracePt t="57874" x="7386638" y="3294063"/>
          <p14:tracePt t="57890" x="7386638" y="3214688"/>
          <p14:tracePt t="57906" x="7366000" y="3128963"/>
          <p14:tracePt t="57924" x="7366000" y="3094038"/>
          <p14:tracePt t="57939" x="7366000" y="3051175"/>
          <p14:tracePt t="57956" x="7337425" y="2994025"/>
          <p14:tracePt t="57973" x="7315200" y="2886075"/>
          <p14:tracePt t="57990" x="7286625" y="2808288"/>
          <p14:tracePt t="58006" x="7265988" y="2708275"/>
          <p14:tracePt t="58023" x="7265988" y="2628900"/>
          <p14:tracePt t="58040" x="7243763" y="2543175"/>
          <p14:tracePt t="58056" x="7229475" y="2465388"/>
          <p14:tracePt t="58072" x="7223125" y="2386013"/>
          <p14:tracePt t="58089" x="7215188" y="2328863"/>
          <p14:tracePt t="58089" x="7215188" y="2293938"/>
          <p14:tracePt t="58107" x="7215188" y="2228850"/>
          <p14:tracePt t="58123" x="7194550" y="2143125"/>
          <p14:tracePt t="58139" x="7194550" y="2079625"/>
          <p14:tracePt t="58155" x="7180263" y="2000250"/>
          <p14:tracePt t="58173" x="7172325" y="1943100"/>
          <p14:tracePt t="58188" x="7158038" y="1885950"/>
          <p14:tracePt t="58206" x="7129463" y="1822450"/>
          <p14:tracePt t="58222" x="7123113" y="1765300"/>
          <p14:tracePt t="58238" x="7115175" y="1728788"/>
          <p14:tracePt t="58255" x="7115175" y="1685925"/>
          <p14:tracePt t="58271" x="7115175" y="1665288"/>
          <p14:tracePt t="58289" x="7115175" y="1600200"/>
          <p14:tracePt t="58305" x="7115175" y="1536700"/>
          <p14:tracePt t="58323" x="7115175" y="1485900"/>
          <p14:tracePt t="58339" x="7094538" y="1414463"/>
          <p14:tracePt t="58356" x="7094538" y="1393825"/>
          <p14:tracePt t="58372" x="7086600" y="1357313"/>
          <p14:tracePt t="58389" x="7086600" y="1336675"/>
          <p14:tracePt t="58406" x="7080250" y="1322388"/>
          <p14:tracePt t="58422" x="7051675" y="1279525"/>
          <p14:tracePt t="58439" x="7043738" y="1250950"/>
          <p14:tracePt t="58455" x="7023100" y="1208088"/>
          <p14:tracePt t="58473" x="6980238" y="1157288"/>
          <p14:tracePt t="58488" x="6929438" y="1100138"/>
          <p14:tracePt t="58506" x="6880225" y="1036638"/>
          <p14:tracePt t="58521" x="6800850" y="993775"/>
          <p14:tracePt t="58539" x="6743700" y="942975"/>
          <p14:tracePt t="58555" x="6708775" y="914400"/>
          <p14:tracePt t="58572" x="6651625" y="879475"/>
          <p14:tracePt t="58589" x="6572250" y="842963"/>
          <p14:tracePt t="58605" x="6472238" y="800100"/>
          <p14:tracePt t="58622" x="6415088" y="779463"/>
          <p14:tracePt t="58639" x="6394450" y="771525"/>
          <p14:tracePt t="58656" x="6357938" y="757238"/>
          <p14:tracePt t="58763" x="6351588" y="757238"/>
          <p14:tracePt t="58770" x="6329363" y="757238"/>
          <p14:tracePt t="58780" x="6323013" y="765175"/>
          <p14:tracePt t="58787" x="6308725" y="800100"/>
          <p14:tracePt t="58794" x="6300788" y="857250"/>
          <p14:tracePt t="58805" x="6272213" y="936625"/>
          <p14:tracePt t="58821" x="6272213" y="1028700"/>
          <p14:tracePt t="58839" x="6272213" y="1093788"/>
          <p14:tracePt t="58855" x="6272213" y="1136650"/>
          <p14:tracePt t="58871" x="6272213" y="1165225"/>
          <p14:tracePt t="58888" x="6272213" y="1185863"/>
          <p14:tracePt t="58905" x="6272213" y="1214438"/>
          <p14:tracePt t="58923" x="6272213" y="1222375"/>
          <p14:tracePt t="59003" x="6280150" y="1228725"/>
          <p14:tracePt t="59123" x="6300788" y="1214438"/>
          <p14:tracePt t="59131" x="6337300" y="1185863"/>
          <p14:tracePt t="59132" x="6365875" y="1157288"/>
          <p14:tracePt t="59140" x="6386513" y="1128713"/>
          <p14:tracePt t="59154" x="6423025" y="1100138"/>
          <p14:tracePt t="59172" x="6480175" y="1071563"/>
          <p14:tracePt t="59187" x="6551613" y="1065213"/>
          <p14:tracePt t="59205" x="6608763" y="1057275"/>
          <p14:tracePt t="59221" x="6643688" y="1036638"/>
          <p14:tracePt t="59237" x="6694488" y="1036638"/>
          <p14:tracePt t="59255" x="6737350" y="1036638"/>
          <p14:tracePt t="59271" x="6823075" y="1057275"/>
          <p14:tracePt t="59288" x="6894513" y="1100138"/>
          <p14:tracePt t="59304" x="6980238" y="1165225"/>
          <p14:tracePt t="59321" x="7058025" y="1257300"/>
          <p14:tracePt t="59337" x="7129463" y="1379538"/>
          <p14:tracePt t="59354" x="7258050" y="1651000"/>
          <p14:tracePt t="59372" x="7343775" y="1936750"/>
          <p14:tracePt t="59387" x="7443788" y="2265363"/>
          <p14:tracePt t="59404" x="7558088" y="2728913"/>
          <p14:tracePt t="59421" x="7608888" y="3108325"/>
          <p14:tracePt t="59438" x="7608888" y="3465513"/>
          <p14:tracePt t="59454" x="7608888" y="3771900"/>
          <p14:tracePt t="59470" x="7623175" y="4065588"/>
          <p14:tracePt t="59487" x="7623175" y="4337050"/>
          <p14:tracePt t="59505" x="7623175" y="4608513"/>
          <p14:tracePt t="59520" x="7623175" y="4929188"/>
          <p14:tracePt t="59537" x="7623175" y="5186363"/>
          <p14:tracePt t="59554" x="7623175" y="5551488"/>
          <p14:tracePt t="59571" x="7623175" y="5737225"/>
          <p14:tracePt t="59586" x="7623175" y="5843588"/>
          <p14:tracePt t="59603" x="7600950" y="5986463"/>
          <p14:tracePt t="59621" x="7594600" y="6115050"/>
          <p14:tracePt t="59637" x="7594600" y="6237288"/>
          <p14:tracePt t="59654" x="7594600" y="6343650"/>
          <p14:tracePt t="59670" x="7594600" y="6465888"/>
          <p14:tracePt t="59687" x="7594600" y="6623050"/>
          <p14:tracePt t="59704" x="7594600" y="6700838"/>
          <p14:tracePt t="59720" x="7594600" y="6780213"/>
          <p14:tracePt t="59738" x="7594600" y="6808788"/>
          <p14:tracePt t="59753" x="7594600" y="6815138"/>
          <p14:tracePt t="59850" x="7594600" y="6823075"/>
          <p14:tracePt t="59882" x="7586663" y="6829425"/>
          <p14:tracePt t="59890" x="7572375" y="6829425"/>
          <p14:tracePt t="59898" x="7543800" y="6843713"/>
          <p14:tracePt t="59907" x="7386638" y="6843713"/>
          <p14:tracePt t="59921" x="7186613" y="6843713"/>
          <p14:tracePt t="59936" x="6958013" y="6843713"/>
          <p14:tracePt t="59953" x="6765925" y="6780213"/>
          <p14:tracePt t="59969" x="6665913" y="6751638"/>
          <p14:tracePt t="59987" x="6657975" y="6751638"/>
          <p14:tracePt t="60003" x="6651625" y="6743700"/>
          <p14:tracePt t="60020" x="6629400" y="6743700"/>
          <p14:tracePt t="60037" x="6608763" y="6737350"/>
          <p14:tracePt t="60052" x="6543675" y="6729413"/>
          <p14:tracePt t="60071" x="6523038" y="6708775"/>
          <p14:tracePt t="60139" x="6508750" y="6700838"/>
          <p14:tracePt t="60147" x="6500813" y="6700838"/>
          <p14:tracePt t="60155" x="6457950" y="6694488"/>
          <p14:tracePt t="60171" x="6408738" y="6665913"/>
          <p14:tracePt t="60171" x="6380163" y="6657975"/>
          <p14:tracePt t="60187" x="6300788" y="6615113"/>
          <p14:tracePt t="60203" x="6194425" y="6543675"/>
          <p14:tracePt t="60219" x="6029325" y="6451600"/>
          <p14:tracePt t="60236" x="5857875" y="6343650"/>
          <p14:tracePt t="60253" x="5765800" y="6280150"/>
          <p14:tracePt t="60269" x="5757863" y="6280150"/>
          <p14:tracePt t="60386" x="5829300" y="6272213"/>
          <p14:tracePt t="60395" x="5857875" y="6272213"/>
          <p14:tracePt t="60403" x="5922963" y="6272213"/>
          <p14:tracePt t="60403" x="6080125" y="6272213"/>
          <p14:tracePt t="60419" x="6237288" y="6272213"/>
          <p14:tracePt t="60437" x="6372225" y="6272213"/>
          <p14:tracePt t="60452" x="6543675" y="6272213"/>
          <p14:tracePt t="60469" x="6672263" y="6243638"/>
          <p14:tracePt t="60485" x="6772275" y="6215063"/>
          <p14:tracePt t="60503" x="6865938" y="6180138"/>
          <p14:tracePt t="60518" x="6923088" y="6157913"/>
          <p14:tracePt t="60535" x="6929438" y="6157913"/>
          <p14:tracePt t="60552" x="6943725" y="6151563"/>
          <p14:tracePt t="60568" x="6951663" y="6129338"/>
          <p14:tracePt t="60585" x="6980238" y="6086475"/>
          <p14:tracePt t="60602" x="7023100" y="5957888"/>
          <p14:tracePt t="60620" x="7029450" y="5900738"/>
          <p14:tracePt t="60636" x="7072313" y="5822950"/>
          <p14:tracePt t="60652" x="7094538" y="5737225"/>
          <p14:tracePt t="60669" x="7123113" y="5680075"/>
          <p14:tracePt t="60685" x="7129463" y="5614988"/>
          <p14:tracePt t="60703" x="7129463" y="5557838"/>
          <p14:tracePt t="60719" x="7143750" y="5494338"/>
          <p14:tracePt t="60735" x="7143750" y="5386388"/>
          <p14:tracePt t="60752" x="7143750" y="5280025"/>
          <p14:tracePt t="60768" x="7143750" y="5194300"/>
          <p14:tracePt t="60785" x="7137400" y="5086350"/>
          <p14:tracePt t="60802" x="7108825" y="5000625"/>
          <p14:tracePt t="60819" x="7100888" y="4951413"/>
          <p14:tracePt t="60835" x="7094538" y="4943475"/>
          <p14:tracePt t="60852" x="7086600" y="4943475"/>
          <p14:tracePt t="60869" x="7072313" y="4937125"/>
          <p14:tracePt t="60886" x="7037388" y="4914900"/>
          <p14:tracePt t="60902" x="6986588" y="4872038"/>
          <p14:tracePt t="60919" x="6915150" y="4814888"/>
          <p14:tracePt t="60935" x="6851650" y="4779963"/>
          <p14:tracePt t="60953" x="6765925" y="4743450"/>
          <p14:tracePt t="60968" x="6672263" y="4729163"/>
          <p14:tracePt t="60985" x="6551613" y="4694238"/>
          <p14:tracePt t="61002" x="6437313" y="4686300"/>
          <p14:tracePt t="61018" x="6308725" y="4686300"/>
          <p14:tracePt t="61036" x="6265863" y="4679950"/>
          <p14:tracePt t="61051" x="6215063" y="4679950"/>
          <p14:tracePt t="61068" x="6165850" y="4679950"/>
          <p14:tracePt t="61085" x="6080125" y="4651375"/>
          <p14:tracePt t="61102" x="6015038" y="4651375"/>
          <p14:tracePt t="61118" x="5929313" y="4651375"/>
          <p14:tracePt t="61135" x="5822950" y="4643438"/>
          <p14:tracePt t="61152" x="5715000" y="4629150"/>
          <p14:tracePt t="61168" x="5614988" y="4600575"/>
          <p14:tracePt t="61185" x="5522913" y="4586288"/>
          <p14:tracePt t="61201" x="5465763" y="4579938"/>
          <p14:tracePt t="61218" x="5386388" y="4579938"/>
          <p14:tracePt t="61235" x="5308600" y="4579938"/>
          <p14:tracePt t="61252" x="5214938" y="4572000"/>
          <p14:tracePt t="61268" x="5122863" y="4551363"/>
          <p14:tracePt t="61284" x="5043488" y="4529138"/>
          <p14:tracePt t="61301" x="4972050" y="4529138"/>
          <p14:tracePt t="61317" x="4914900" y="4529138"/>
          <p14:tracePt t="61335" x="4857750" y="4529138"/>
          <p14:tracePt t="61351" x="4794250" y="4529138"/>
          <p14:tracePt t="61368" x="4729163" y="4529138"/>
          <p14:tracePt t="61384" x="4637088" y="4529138"/>
          <p14:tracePt t="61401" x="4543425" y="4529138"/>
          <p14:tracePt t="61418" x="4414838" y="4529138"/>
          <p14:tracePt t="61436" x="4322763" y="4529138"/>
          <p14:tracePt t="61451" x="4229100" y="4551363"/>
          <p14:tracePt t="61468" x="4171950" y="4600575"/>
          <p14:tracePt t="61484" x="4137025" y="4629150"/>
          <p14:tracePt t="61501" x="4114800" y="4651375"/>
          <p14:tracePt t="61518" x="4079875" y="4722813"/>
          <p14:tracePt t="61534" x="4037013" y="4779963"/>
          <p14:tracePt t="61552" x="4000500" y="4843463"/>
          <p14:tracePt t="61567" x="3986213" y="4914900"/>
          <p14:tracePt t="61584" x="3986213" y="4922838"/>
          <p14:tracePt t="61600" x="3986213" y="4929188"/>
          <p14:tracePt t="61674" x="3986213" y="4937125"/>
          <p14:tracePt t="61682" x="4008438" y="4929188"/>
          <p14:tracePt t="61691" x="4022725" y="4886325"/>
          <p14:tracePt t="61700" x="4037013" y="4829175"/>
          <p14:tracePt t="61717" x="4051300" y="4772025"/>
          <p14:tracePt t="61734" x="4051300" y="4729163"/>
          <p14:tracePt t="61750" x="4057650" y="4694238"/>
          <p14:tracePt t="61767" x="4057650" y="4686300"/>
          <p14:tracePt t="61819" x="4079875" y="4679950"/>
          <p14:tracePt t="61826" x="4171950" y="4679950"/>
          <p14:tracePt t="61835" x="4243388" y="4679950"/>
          <p14:tracePt t="61850" x="4408488" y="4814888"/>
          <p14:tracePt t="61852" x="4529138" y="4914900"/>
          <p14:tracePt t="61867" x="4600575" y="4979988"/>
          <p14:tracePt t="61885" x="4657725" y="5022850"/>
          <p14:tracePt t="61901" x="4665663" y="5022850"/>
          <p14:tracePt t="61933" x="4694238" y="5022850"/>
          <p14:tracePt t="61934" x="4737100" y="5022850"/>
          <p14:tracePt t="61951" x="4814888" y="5022850"/>
          <p14:tracePt t="61967" x="4929188" y="4986338"/>
          <p14:tracePt t="61984" x="5080000" y="4908550"/>
          <p14:tracePt t="62001" x="5237163" y="4808538"/>
          <p14:tracePt t="62017" x="5372100" y="4729163"/>
          <p14:tracePt t="62034" x="5414963" y="4722813"/>
          <p14:tracePt t="62051" x="5451475" y="4722813"/>
          <p14:tracePt t="62090" x="5457825" y="4722813"/>
          <p14:tracePt t="62098" x="5500688" y="4722813"/>
          <p14:tracePt t="62103" x="5643563" y="4822825"/>
          <p14:tracePt t="62116" x="5772150" y="4943475"/>
          <p14:tracePt t="62133" x="5857875" y="5080000"/>
          <p14:tracePt t="62150" x="5922963" y="5157788"/>
          <p14:tracePt t="62166" x="5943600" y="5172075"/>
          <p14:tracePt t="62184" x="5965825" y="5172075"/>
          <p14:tracePt t="62200" x="6000750" y="5172075"/>
          <p14:tracePt t="62217" x="6051550" y="5137150"/>
          <p14:tracePt t="62233" x="6086475" y="5065713"/>
          <p14:tracePt t="62250" x="6100763" y="4972050"/>
          <p14:tracePt t="62268" x="6108700" y="4929188"/>
          <p14:tracePt t="62283" x="6108700" y="4894263"/>
          <p14:tracePt t="62300" x="6108700" y="4886325"/>
          <p14:tracePt t="62370" x="6115050" y="4879975"/>
          <p14:tracePt t="62379" x="6143625" y="4879975"/>
          <p14:tracePt t="62386" x="6157913" y="4900613"/>
          <p14:tracePt t="62394" x="6180138" y="4929188"/>
          <p14:tracePt t="62399" x="6200775" y="5008563"/>
          <p14:tracePt t="62417" x="6243638" y="5080000"/>
          <p14:tracePt t="62432" x="6257925" y="5108575"/>
          <p14:tracePt t="62491" x="6265863" y="5108575"/>
          <p14:tracePt t="62499" x="6294438" y="5094288"/>
          <p14:tracePt t="62506" x="6323013" y="5022850"/>
          <p14:tracePt t="62517" x="6329363" y="4957763"/>
          <p14:tracePt t="62533" x="6329363" y="4908550"/>
          <p14:tracePt t="62550" x="6329363" y="4865688"/>
          <p14:tracePt t="62565" x="6329363" y="4857750"/>
          <p14:tracePt t="62627" x="6329363" y="4851400"/>
          <p14:tracePt t="62667" x="6315075" y="4865688"/>
          <p14:tracePt t="62675" x="6315075" y="4914900"/>
          <p14:tracePt t="62683" x="6315075" y="4943475"/>
          <p14:tracePt t="62691" x="6308725" y="4986338"/>
          <p14:tracePt t="62700" x="6286500" y="5043488"/>
          <p14:tracePt t="62716" x="6286500" y="5057775"/>
          <p14:tracePt t="62733" x="6286500" y="5072063"/>
          <p14:tracePt t="62779" x="6286500" y="5086350"/>
          <p14:tracePt t="63147" x="6280150" y="5086350"/>
          <p14:tracePt t="63219" x="6272213" y="5086350"/>
          <p14:tracePt t="63227" x="6257925" y="5086350"/>
          <p14:tracePt t="63235" x="6251575" y="5086350"/>
          <p14:tracePt t="63242" x="6243638" y="5086350"/>
          <p14:tracePt t="63251" x="6237288" y="5086350"/>
          <p14:tracePt t="63283" x="6223000" y="5086350"/>
          <p14:tracePt t="63323" x="6215063" y="5086350"/>
          <p14:tracePt t="63355" x="6208713" y="5086350"/>
          <p14:tracePt t="63363" x="6208713" y="5143500"/>
          <p14:tracePt t="63366" x="6208713" y="5251450"/>
          <p14:tracePt t="63382" x="6208713" y="5329238"/>
          <p14:tracePt t="63399" x="6229350" y="5408613"/>
          <p14:tracePt t="63414" x="6257925" y="5465763"/>
          <p14:tracePt t="63432" x="6265863" y="5543550"/>
          <p14:tracePt t="63448" x="6286500" y="5637213"/>
          <p14:tracePt t="63465" x="6286500" y="5743575"/>
          <p14:tracePt t="63482" x="6286500" y="5837238"/>
          <p14:tracePt t="63498" x="6286500" y="5937250"/>
          <p14:tracePt t="63515" x="6286500" y="5994400"/>
          <p14:tracePt t="63531" x="6194425" y="6057900"/>
          <p14:tracePt t="63547" x="6122988" y="6100763"/>
          <p14:tracePt t="63565" x="6065838" y="6122988"/>
          <p14:tracePt t="63581" x="6008688" y="6151563"/>
          <p14:tracePt t="63598" x="5965825" y="6165850"/>
          <p14:tracePt t="63614" x="5929313" y="6180138"/>
          <p14:tracePt t="63632" x="5894388" y="6186488"/>
          <p14:tracePt t="63648" x="5857875" y="6200775"/>
          <p14:tracePt t="63665" x="5815013" y="6223000"/>
          <p14:tracePt t="63681" x="5786438" y="6237288"/>
          <p14:tracePt t="63795" x="5815013" y="6237288"/>
          <p14:tracePt t="63802" x="5894388" y="6237288"/>
          <p14:tracePt t="63802" x="5951538" y="6237288"/>
          <p14:tracePt t="63819" x="6015038" y="6237288"/>
          <p14:tracePt t="63819" x="6122988" y="6237288"/>
          <p14:tracePt t="63831" x="6308725" y="6237288"/>
          <p14:tracePt t="63848" x="6515100" y="6237288"/>
          <p14:tracePt t="63864" x="6672263" y="6237288"/>
          <p14:tracePt t="63881" x="6794500" y="6237288"/>
          <p14:tracePt t="63897" x="6900863" y="6237288"/>
          <p14:tracePt t="63913" x="6972300" y="6237288"/>
          <p14:tracePt t="63932" x="7008813" y="6237288"/>
          <p14:tracePt t="63947" x="7037388" y="6237288"/>
          <p14:tracePt t="63964" x="7072313" y="6237288"/>
          <p14:tracePt t="63980" x="7100888" y="6237288"/>
          <p14:tracePt t="63997" x="7158038" y="6229350"/>
          <p14:tracePt t="64014" x="7200900" y="6229350"/>
          <p14:tracePt t="64031" x="7251700" y="6223000"/>
          <p14:tracePt t="64047" x="7294563" y="6208713"/>
          <p14:tracePt t="64064" x="7300913" y="6200775"/>
          <p14:tracePt t="64081" x="7308850" y="6186488"/>
          <p14:tracePt t="64097" x="7308850" y="6165850"/>
          <p14:tracePt t="64114" x="7308850" y="6137275"/>
          <p14:tracePt t="64131" x="7308850" y="6108700"/>
          <p14:tracePt t="64147" x="7308850" y="6065838"/>
          <p14:tracePt t="64163" x="7294563" y="5972175"/>
          <p14:tracePt t="64181" x="7272338" y="5880100"/>
          <p14:tracePt t="64196" x="7265988" y="5815013"/>
          <p14:tracePt t="64213" x="7229475" y="5729288"/>
          <p14:tracePt t="64230" x="7223125" y="5665788"/>
          <p14:tracePt t="64247" x="7223125" y="5594350"/>
          <p14:tracePt t="64265" x="7208838" y="5543550"/>
          <p14:tracePt t="64280" x="7208838" y="5494338"/>
          <p14:tracePt t="64297" x="7180263" y="5437188"/>
          <p14:tracePt t="64314" x="7165975" y="5400675"/>
          <p14:tracePt t="64331" x="7151688" y="5372100"/>
          <p14:tracePt t="64347" x="7129463" y="5329238"/>
          <p14:tracePt t="64364" x="7108825" y="5257800"/>
          <p14:tracePt t="64381" x="7086600" y="5222875"/>
          <p14:tracePt t="64397" x="7086600" y="5172075"/>
          <p14:tracePt t="64415" x="7065963" y="5143500"/>
          <p14:tracePt t="64431" x="7058025" y="5108575"/>
          <p14:tracePt t="64447" x="7043738" y="5094288"/>
          <p14:tracePt t="64463" x="7043738" y="5086350"/>
          <p14:tracePt t="64523" x="7037388" y="5080000"/>
          <p14:tracePt t="64539" x="7037388" y="5086350"/>
          <p14:tracePt t="64547" x="7037388" y="5122863"/>
          <p14:tracePt t="64552" x="7037388" y="5194300"/>
          <p14:tracePt t="64564" x="7037388" y="5251450"/>
          <p14:tracePt t="64579" x="7058025" y="5329238"/>
          <p14:tracePt t="64597" x="7080250" y="5408613"/>
          <p14:tracePt t="64613" x="7094538" y="5494338"/>
          <p14:tracePt t="64630" x="7115175" y="5622925"/>
          <p14:tracePt t="64646" x="7129463" y="5729288"/>
          <p14:tracePt t="64663" x="7137400" y="5808663"/>
          <p14:tracePt t="64679" x="7137400" y="5829300"/>
          <p14:tracePt t="64697" x="7137400" y="5843588"/>
          <p14:tracePt t="64713" x="7137400" y="5851525"/>
          <p14:tracePt t="64729" x="7137400" y="5880100"/>
          <p14:tracePt t="64747" x="7137400" y="5894388"/>
          <p14:tracePt t="64938" x="7137400" y="5886450"/>
          <p14:tracePt t="64947" x="7123113" y="5815013"/>
          <p14:tracePt t="64954" x="7108825" y="5800725"/>
          <p14:tracePt t="64954" x="7100888" y="5772150"/>
          <p14:tracePt t="64963" x="7058025" y="5700713"/>
          <p14:tracePt t="64979" x="7043738" y="5629275"/>
          <p14:tracePt t="64996" x="7008813" y="5543550"/>
          <p14:tracePt t="65013" x="6986588" y="5465763"/>
          <p14:tracePt t="65030" x="6951663" y="5380038"/>
          <p14:tracePt t="65045" x="6943725" y="5322888"/>
          <p14:tracePt t="65062" x="6929438" y="5280025"/>
          <p14:tracePt t="65080" x="6915150" y="5265738"/>
          <p14:tracePt t="65096" x="6900863" y="5243513"/>
          <p14:tracePt t="65143" x="6894513" y="5237163"/>
          <p14:tracePt t="65154" x="6886575" y="5237163"/>
          <p14:tracePt t="65162" x="6880225" y="5237163"/>
          <p14:tracePt t="65179" x="6872288" y="5237163"/>
          <p14:tracePt t="65184" x="6851650" y="5237163"/>
          <p14:tracePt t="65196" x="6837363" y="5237163"/>
          <p14:tracePt t="65212" x="6815138" y="5237163"/>
          <p14:tracePt t="65230" x="6800850" y="5237163"/>
          <p14:tracePt t="65245" x="6765925" y="5237163"/>
          <p14:tracePt t="65263" x="6751638" y="5237163"/>
          <p14:tracePt t="65279" x="6737350" y="5237163"/>
          <p14:tracePt t="65403" x="6723063" y="5243513"/>
          <p14:tracePt t="65410" x="6723063" y="5251450"/>
          <p14:tracePt t="65419" x="6723063" y="5257800"/>
          <p14:tracePt t="65429" x="6708775" y="5286375"/>
          <p14:tracePt t="65441" x="6708775" y="5294313"/>
          <p14:tracePt t="65445" x="6700838" y="5314950"/>
          <p14:tracePt t="65462" x="6700838" y="5322888"/>
          <p14:tracePt t="65479" x="6700838" y="5337175"/>
          <p14:tracePt t="65495" x="6700838" y="5386388"/>
          <p14:tracePt t="65512" x="6700838" y="5414963"/>
          <p14:tracePt t="65530" x="6700838" y="5451475"/>
          <p14:tracePt t="65545" x="6700838" y="5465763"/>
          <p14:tracePt t="65563" x="6715125" y="5494338"/>
          <p14:tracePt t="65579" x="6723063" y="5500688"/>
          <p14:tracePt t="65595" x="6757988" y="5522913"/>
          <p14:tracePt t="65612" x="6794500" y="5537200"/>
          <p14:tracePt t="65629" x="6815138" y="5543550"/>
          <p14:tracePt t="65644" x="6851650" y="5551488"/>
          <p14:tracePt t="65662" x="6894513" y="5572125"/>
          <p14:tracePt t="65678" x="6923088" y="5572125"/>
          <p14:tracePt t="65695" x="6972300" y="5580063"/>
          <p14:tracePt t="65712" x="7015163" y="5580063"/>
          <p14:tracePt t="65728" x="7100888" y="5580063"/>
          <p14:tracePt t="65745" x="7172325" y="5580063"/>
          <p14:tracePt t="65761" x="7215188" y="5580063"/>
          <p14:tracePt t="65779" x="7229475" y="5580063"/>
          <p14:tracePt t="65795" x="7237413" y="5572125"/>
          <p14:tracePt t="65811" x="7243763" y="5565775"/>
          <p14:tracePt t="65828" x="7251700" y="5543550"/>
          <p14:tracePt t="65844" x="7251700" y="5508625"/>
          <p14:tracePt t="65862" x="7251700" y="5486400"/>
          <p14:tracePt t="65877" x="7223125" y="5443538"/>
          <p14:tracePt t="65895" x="7186613" y="5400675"/>
          <p14:tracePt t="65911" x="7129463" y="5351463"/>
          <p14:tracePt t="65928" x="7043738" y="5300663"/>
          <p14:tracePt t="65944" x="7008813" y="5265738"/>
          <p14:tracePt t="65961" x="6923088" y="5214938"/>
          <p14:tracePt t="65978" x="6751638" y="5122863"/>
          <p14:tracePt t="65995" x="6586538" y="5043488"/>
          <p14:tracePt t="66011" x="6480175" y="5000625"/>
          <p14:tracePt t="66028" x="6437313" y="4972050"/>
          <p14:tracePt t="66045" x="6423025" y="4972050"/>
          <p14:tracePt t="66106" x="6415088" y="4972050"/>
          <p14:tracePt t="66114" x="6394450" y="4972050"/>
          <p14:tracePt t="66122" x="6380163" y="4972050"/>
          <p14:tracePt t="66130" x="6351588" y="4972050"/>
          <p14:tracePt t="66147" x="6323013" y="4994275"/>
          <p14:tracePt t="66161" x="6286500" y="5029200"/>
          <p14:tracePt t="66178" x="6257925" y="5094288"/>
          <p14:tracePt t="66195" x="6251575" y="5137150"/>
          <p14:tracePt t="66210" x="6243638" y="5165725"/>
          <p14:tracePt t="66229" x="6243638" y="5222875"/>
          <p14:tracePt t="66243" x="6243638" y="5272088"/>
          <p14:tracePt t="66261" x="6243638" y="5314950"/>
          <p14:tracePt t="66277" x="6243638" y="5337175"/>
          <p14:tracePt t="66294" x="6265863" y="5380038"/>
          <p14:tracePt t="66311" x="6300788" y="5429250"/>
          <p14:tracePt t="66327" x="6337300" y="5472113"/>
          <p14:tracePt t="66344" x="6372225" y="5514975"/>
          <p14:tracePt t="66361" x="6415088" y="5557838"/>
          <p14:tracePt t="66378" x="6465888" y="5629275"/>
          <p14:tracePt t="66394" x="6515100" y="5680075"/>
          <p14:tracePt t="66411" x="6551613" y="5708650"/>
          <p14:tracePt t="66428" x="6586538" y="5715000"/>
          <p14:tracePt t="66444" x="6643688" y="5737225"/>
          <p14:tracePt t="66460" x="6708775" y="5757863"/>
          <p14:tracePt t="66477" x="6751638" y="5757863"/>
          <p14:tracePt t="66493" x="6808788" y="5765800"/>
          <p14:tracePt t="66511" x="6851650" y="5780088"/>
          <p14:tracePt t="66527" x="6923088" y="5794375"/>
          <p14:tracePt t="66543" x="6986588" y="5794375"/>
          <p14:tracePt t="66560" x="7029450" y="5800725"/>
          <p14:tracePt t="66576" x="7086600" y="5800725"/>
          <p14:tracePt t="66594" x="7143750" y="5800725"/>
          <p14:tracePt t="66610" x="7215188" y="5800725"/>
          <p14:tracePt t="66627" x="7258050" y="5800725"/>
          <p14:tracePt t="66644" x="7280275" y="5800725"/>
          <p14:tracePt t="66659" x="7294563" y="5800725"/>
          <p14:tracePt t="66676" x="7300913" y="5800725"/>
          <p14:tracePt t="66714" x="7308850" y="5794375"/>
          <p14:tracePt t="66730" x="7315200" y="5786438"/>
          <p14:tracePt t="66738" x="7315200" y="5780088"/>
          <p14:tracePt t="66743" x="7315200" y="5765800"/>
          <p14:tracePt t="66759" x="7315200" y="5751513"/>
          <p14:tracePt t="66776" x="7315200" y="5722938"/>
          <p14:tracePt t="66794" x="7315200" y="5680075"/>
          <p14:tracePt t="66811" x="7315200" y="5665788"/>
          <p14:tracePt t="66827" x="7308850" y="5622925"/>
          <p14:tracePt t="66843" x="7280275" y="5586413"/>
          <p14:tracePt t="66860" x="7243763" y="5551488"/>
          <p14:tracePt t="66877" x="7194550" y="5514975"/>
          <p14:tracePt t="66893" x="7158038" y="5486400"/>
          <p14:tracePt t="66909" x="7115175" y="5451475"/>
          <p14:tracePt t="66926" x="7080250" y="5422900"/>
          <p14:tracePt t="66944" x="7037388" y="5400675"/>
          <p14:tracePt t="66960" x="7000875" y="5386388"/>
          <p14:tracePt t="66976" x="6986588" y="5380038"/>
          <p14:tracePt t="66993" x="6965950" y="5380038"/>
          <p14:tracePt t="66993" x="6937375" y="5372100"/>
          <p14:tracePt t="67028" x="6929438" y="5365750"/>
          <p14:tracePt t="67028" x="6915150" y="5365750"/>
          <p14:tracePt t="67045" x="6900863" y="5365750"/>
          <p14:tracePt t="67061" x="6872288" y="5365750"/>
          <p14:tracePt t="67077" x="6858000" y="5365750"/>
          <p14:tracePt t="67094" x="6837363" y="5365750"/>
          <p14:tracePt t="67110" x="6823075" y="5365750"/>
          <p14:tracePt t="67127" x="6808788" y="5365750"/>
          <p14:tracePt t="67144" x="6794500" y="5365750"/>
          <p14:tracePt t="67204" x="6786563" y="5372100"/>
          <p14:tracePt t="67212" x="6780213" y="5386388"/>
          <p14:tracePt t="67220" x="6780213" y="5394325"/>
          <p14:tracePt t="67226" x="6757988" y="5443538"/>
          <p14:tracePt t="67244" x="6757988" y="5465763"/>
          <p14:tracePt t="67260" x="6757988" y="5480050"/>
          <p14:tracePt t="67276" x="6757988" y="5500688"/>
          <p14:tracePt t="67293" x="6757988" y="5514975"/>
          <p14:tracePt t="67310" x="6757988" y="5543550"/>
          <p14:tracePt t="67327" x="6757988" y="5551488"/>
          <p14:tracePt t="67343" x="6757988" y="5557838"/>
          <p14:tracePt t="67360" x="6757988" y="5565775"/>
          <p14:tracePt t="67377" x="6757988" y="5572125"/>
          <p14:tracePt t="67419" x="6757988" y="5580063"/>
          <p14:tracePt t="67427" x="6765925" y="5586413"/>
          <p14:tracePt t="67484" x="6786563" y="5586413"/>
          <p14:tracePt t="67517" x="6794500" y="5586413"/>
          <p14:tracePt t="67548" x="6808788" y="5594350"/>
          <p14:tracePt t="67559" x="6815138" y="5600700"/>
          <p14:tracePt t="67565" x="6823075" y="5600700"/>
          <p14:tracePt t="67577" x="6837363" y="5608638"/>
          <p14:tracePt t="67620" x="6843713" y="5608638"/>
          <p14:tracePt t="67627" x="6858000" y="5622925"/>
          <p14:tracePt t="67633" x="6865938" y="5622925"/>
          <p14:tracePt t="67643" x="6886575" y="5622925"/>
          <p14:tracePt t="67660" x="6900863" y="5622925"/>
          <p14:tracePt t="67677" x="6915150" y="5622925"/>
          <p14:tracePt t="67693" x="6923088" y="5622925"/>
          <p14:tracePt t="67709" x="6937375" y="5622925"/>
          <p14:tracePt t="67780" x="6951663" y="5622925"/>
          <p14:tracePt t="67787" x="6958013" y="5614988"/>
          <p14:tracePt t="67806" x="6965950" y="5608638"/>
          <p14:tracePt t="67820" x="6965950" y="5600700"/>
          <p14:tracePt t="67828" x="6986588" y="5586413"/>
          <p14:tracePt t="67867" x="6986588" y="5580063"/>
          <p14:tracePt t="67876" x="6986588" y="5565775"/>
          <p14:tracePt t="67891" x="6986588" y="5557838"/>
          <p14:tracePt t="67899" x="6986588" y="5551488"/>
          <p14:tracePt t="68236" x="6986588" y="5537200"/>
          <p14:tracePt t="69675" x="6980238" y="5537200"/>
          <p14:tracePt t="69676" x="6965950" y="5537200"/>
          <p14:tracePt t="69699" x="6958013" y="5537200"/>
          <p14:tracePt t="69707" x="6943725" y="5537200"/>
          <p14:tracePt t="69710" x="6923088" y="5529263"/>
          <p14:tracePt t="69723" x="6915150" y="5529263"/>
          <p14:tracePt t="69739" x="6908800" y="5529263"/>
          <p14:tracePt t="69757" x="6900863" y="5529263"/>
          <p14:tracePt t="69773" x="6894513" y="5522913"/>
          <p14:tracePt t="69790" x="6886575" y="5514975"/>
          <p14:tracePt t="69806" x="6872288" y="5514975"/>
          <p14:tracePt t="69851" x="6865938" y="5514975"/>
          <p14:tracePt t="69915" x="6851650" y="5514975"/>
          <p14:tracePt t="70059" x="6880225" y="5514975"/>
          <p14:tracePt t="70067" x="6900863" y="5500688"/>
          <p14:tracePt t="70075" x="6958013" y="5465763"/>
          <p14:tracePt t="70083" x="6986588" y="5443538"/>
          <p14:tracePt t="70089" x="7058025" y="5386388"/>
          <p14:tracePt t="70106" x="7129463" y="5329238"/>
          <p14:tracePt t="70123" x="7223125" y="5200650"/>
          <p14:tracePt t="70140" x="7315200" y="5108575"/>
          <p14:tracePt t="70157" x="7386638" y="5008563"/>
          <p14:tracePt t="70173" x="7466013" y="4843463"/>
          <p14:tracePt t="70189" x="7551738" y="4686300"/>
          <p14:tracePt t="70206" x="7586663" y="4572000"/>
          <p14:tracePt t="70223" x="7615238" y="4457700"/>
          <p14:tracePt t="70240" x="7629525" y="4351338"/>
          <p14:tracePt t="70255" x="7629525" y="4257675"/>
          <p14:tracePt t="70273" x="7629525" y="4171950"/>
          <p14:tracePt t="70289" x="7629525" y="4079875"/>
          <p14:tracePt t="70306" x="7600950" y="3951288"/>
          <p14:tracePt t="70322" x="7551738" y="3786188"/>
          <p14:tracePt t="70339" x="7472363" y="3500438"/>
          <p14:tracePt t="70372" x="7408863" y="3351213"/>
          <p14:tracePt t="70372" x="7366000" y="3228975"/>
          <p14:tracePt t="70389" x="7300913" y="3114675"/>
          <p14:tracePt t="70406" x="7229475" y="2979738"/>
          <p14:tracePt t="70423" x="7172325" y="2879725"/>
          <p14:tracePt t="70438" x="7108825" y="2771775"/>
          <p14:tracePt t="70455" x="7072313" y="2700338"/>
          <p14:tracePt t="70472" x="7015163" y="2600325"/>
          <p14:tracePt t="70489" x="6951663" y="2514600"/>
          <p14:tracePt t="70506" x="6865938" y="2393950"/>
          <p14:tracePt t="70522" x="6780213" y="2286000"/>
          <p14:tracePt t="70522" x="6751638" y="2257425"/>
          <p14:tracePt t="70540" x="6708775" y="2171700"/>
          <p14:tracePt t="70555" x="6680200" y="2136775"/>
          <p14:tracePt t="70572" x="6657975" y="2108200"/>
          <p14:tracePt t="70589" x="6623050" y="2057400"/>
          <p14:tracePt t="70605" x="6608763" y="2036763"/>
          <p14:tracePt t="70621" x="6594475" y="2022475"/>
          <p14:tracePt t="70639" x="6572250" y="1985963"/>
          <p14:tracePt t="70656" x="6543675" y="1957388"/>
          <p14:tracePt t="70672" x="6523038" y="1943100"/>
          <p14:tracePt t="70689" x="6500813" y="1922463"/>
          <p14:tracePt t="70706" x="6472238" y="1914525"/>
          <p14:tracePt t="70722" x="6457950" y="1908175"/>
          <p14:tracePt t="70739" x="6437313" y="1893888"/>
          <p14:tracePt t="70756" x="6386513" y="1871663"/>
          <p14:tracePt t="70772" x="6357938" y="1851025"/>
          <p14:tracePt t="70790" x="6300788" y="1822450"/>
          <p14:tracePt t="70805" x="6223000" y="1814513"/>
          <p14:tracePt t="70822" x="6137275" y="1785938"/>
          <p14:tracePt t="70838" x="6072188" y="1765300"/>
          <p14:tracePt t="70854" x="5986463" y="1736725"/>
          <p14:tracePt t="70872" x="5908675" y="1722438"/>
          <p14:tracePt t="70889" x="5837238" y="1708150"/>
          <p14:tracePt t="70906" x="5751513" y="1693863"/>
          <p14:tracePt t="70922" x="5694363" y="1685925"/>
          <p14:tracePt t="70939" x="5651500" y="1671638"/>
          <p14:tracePt t="70939" x="5622925" y="1671638"/>
          <p14:tracePt t="70955" x="5608638" y="1671638"/>
          <p14:tracePt t="71092" x="5600700" y="1665288"/>
          <p14:tracePt t="71131" x="5608638" y="1657350"/>
          <p14:tracePt t="71140" x="5651500" y="1636713"/>
          <p14:tracePt t="71147" x="5665788" y="1636713"/>
          <p14:tracePt t="71156" x="5708650" y="1622425"/>
          <p14:tracePt t="71156" x="5715000" y="1622425"/>
          <p14:tracePt t="71172" x="5751513" y="1614488"/>
          <p14:tracePt t="71188" x="5780088" y="1593850"/>
          <p14:tracePt t="71205" x="5829300" y="1579563"/>
          <p14:tracePt t="71221" x="5843588" y="1579563"/>
          <p14:tracePt t="71238" x="5865813" y="1571625"/>
          <p14:tracePt t="71254" x="5872163" y="1571625"/>
          <p14:tracePt t="71271" x="5894388" y="1565275"/>
          <p14:tracePt t="71287" x="5908675" y="1557338"/>
          <p14:tracePt t="71305" x="5937250" y="1550988"/>
          <p14:tracePt t="71321" x="5951538" y="1550988"/>
          <p14:tracePt t="71337" x="5965825" y="1536700"/>
          <p14:tracePt t="71355" x="5986463" y="1536700"/>
          <p14:tracePt t="71370" x="6037263" y="1536700"/>
          <p14:tracePt t="71389" x="6072188" y="1536700"/>
          <p14:tracePt t="71405" x="6100763" y="1536700"/>
          <p14:tracePt t="71422" x="6115050" y="1536700"/>
          <p14:tracePt t="71437" x="6143625" y="1536700"/>
          <p14:tracePt t="71455" x="6165850" y="1536700"/>
          <p14:tracePt t="71471" x="6180138" y="1536700"/>
          <p14:tracePt t="71603" x="6157913" y="1536700"/>
          <p14:tracePt t="71611" x="6129338" y="1536700"/>
          <p14:tracePt t="71620" x="6100763" y="1528763"/>
          <p14:tracePt t="71637" x="6022975" y="1508125"/>
          <p14:tracePt t="71639" x="5957888" y="1508125"/>
          <p14:tracePt t="71654" x="5908675" y="1500188"/>
          <p14:tracePt t="71670" x="5880100" y="1500188"/>
          <p14:tracePt t="71687" x="5865813" y="1493838"/>
          <p14:tracePt t="71732" x="5857875" y="1493838"/>
          <p14:tracePt t="71859" x="5865813" y="1493838"/>
          <p14:tracePt t="71862" x="5880100" y="1493838"/>
          <p14:tracePt t="71870" x="5922963" y="1493838"/>
          <p14:tracePt t="71886" x="5994400" y="1493838"/>
          <p14:tracePt t="71905" x="6015038" y="1493838"/>
          <p14:tracePt t="71921" x="6043613" y="1493838"/>
          <p14:tracePt t="72851" x="6057900" y="1500188"/>
          <p14:tracePt t="72860" x="6115050" y="1600200"/>
          <p14:tracePt t="72864" x="6151563" y="1671638"/>
          <p14:tracePt t="72869" x="6251575" y="1785938"/>
          <p14:tracePt t="72885" x="6365875" y="1922463"/>
          <p14:tracePt t="72903" x="6486525" y="2093913"/>
          <p14:tracePt t="72919" x="6643688" y="2286000"/>
          <p14:tracePt t="72936" x="6800850" y="2493963"/>
          <p14:tracePt t="72952" x="6915150" y="2665413"/>
          <p14:tracePt t="72969" x="7023100" y="2865438"/>
          <p14:tracePt t="72987" x="7108825" y="3086100"/>
          <p14:tracePt t="73002" x="7186613" y="3314700"/>
          <p14:tracePt t="73002" x="7229475" y="3443288"/>
          <p14:tracePt t="73020" x="7315200" y="3671888"/>
          <p14:tracePt t="73036" x="7366000" y="3886200"/>
          <p14:tracePt t="73052" x="7400925" y="4014788"/>
          <p14:tracePt t="73069" x="7423150" y="4071938"/>
          <p14:tracePt t="73085" x="7429500" y="4137025"/>
          <p14:tracePt t="73102" x="7429500" y="4208463"/>
          <p14:tracePt t="73118" x="7429500" y="4257675"/>
          <p14:tracePt t="73135" x="7429500" y="4337050"/>
          <p14:tracePt t="73152" x="7429500" y="4400550"/>
          <p14:tracePt t="73169" x="7429500" y="4479925"/>
          <p14:tracePt t="73186" x="7429500" y="4557713"/>
          <p14:tracePt t="73202" x="7429500" y="4637088"/>
          <p14:tracePt t="73218" x="7429500" y="4751388"/>
          <p14:tracePt t="73236" x="7423150" y="4786313"/>
          <p14:tracePt t="73252" x="7423150" y="4822825"/>
          <p14:tracePt t="73269" x="7408863" y="4865688"/>
          <p14:tracePt t="73284" x="7400925" y="4900613"/>
          <p14:tracePt t="73302" x="7394575" y="4951413"/>
          <p14:tracePt t="73319" x="7372350" y="4986338"/>
          <p14:tracePt t="73334" x="7358063" y="5043488"/>
          <p14:tracePt t="73352" x="7329488" y="5122863"/>
          <p14:tracePt t="73368" x="7294563" y="5208588"/>
          <p14:tracePt t="73385" x="7243763" y="5265738"/>
          <p14:tracePt t="73401" x="7194550" y="5343525"/>
          <p14:tracePt t="73418" x="7151688" y="5400675"/>
          <p14:tracePt t="73418" x="7143750" y="5408613"/>
          <p14:tracePt t="73437" x="7129463" y="5451475"/>
          <p14:tracePt t="73452" x="7094538" y="5465763"/>
          <p14:tracePt t="73469" x="7043738" y="5494338"/>
          <p14:tracePt t="73485" x="7023100" y="5508625"/>
          <p14:tracePt t="73502" x="6980238" y="5543550"/>
          <p14:tracePt t="73517" x="6943725" y="5572125"/>
          <p14:tracePt t="73535" x="6915150" y="5594350"/>
          <p14:tracePt t="73551" x="6908800" y="5594350"/>
          <p14:tracePt t="73567" x="6900863" y="5600700"/>
          <p14:tracePt t="73584" x="6880225" y="5600700"/>
          <p14:tracePt t="73600" x="6851650" y="5614988"/>
          <p14:tracePt t="73619" x="6837363" y="5614988"/>
          <p14:tracePt t="73634" x="6823075" y="5622925"/>
          <p14:tracePt t="73634" x="6815138" y="5622925"/>
          <p14:tracePt t="73717" x="6800850" y="5622925"/>
          <p14:tracePt t="73748" x="6794500" y="5622925"/>
          <p14:tracePt t="73764" x="6786563" y="5622925"/>
          <p14:tracePt t="73772" x="6780213" y="5622925"/>
          <p14:tracePt t="73804" x="6772275" y="5622925"/>
          <p14:tracePt t="73812" x="6772275" y="5614988"/>
          <p14:tracePt t="73820" x="6757988" y="5586413"/>
          <p14:tracePt t="73833" x="6743700" y="5522913"/>
          <p14:tracePt t="73850" x="6729413" y="5451475"/>
          <p14:tracePt t="73868" x="6708775" y="5422900"/>
          <p14:tracePt t="73884" x="6708775" y="5400675"/>
          <p14:tracePt t="73901" x="6708775" y="5386388"/>
          <p14:tracePt t="73917" x="6708775" y="5365750"/>
          <p14:tracePt t="73934" x="6708775" y="5351463"/>
          <p14:tracePt t="73951" x="6708775" y="5322888"/>
          <p14:tracePt t="73968" x="6715125" y="5314950"/>
          <p14:tracePt t="74043" x="6737350" y="5300663"/>
          <p14:tracePt t="74043" x="6765925" y="5272088"/>
          <p14:tracePt t="74068" x="6780213" y="5272088"/>
          <p14:tracePt t="74075" x="6794500" y="5272088"/>
          <p14:tracePt t="74083" x="6823075" y="5265738"/>
          <p14:tracePt t="74100" x="6829425" y="5265738"/>
          <p14:tracePt t="74116" x="6837363" y="5257800"/>
          <p14:tracePt t="74162" x="6843713" y="5257800"/>
          <p14:tracePt t="74171" x="6858000" y="5257800"/>
          <p14:tracePt t="74187" x="6872288" y="5257800"/>
          <p14:tracePt t="74195" x="6880225" y="5251450"/>
          <p14:tracePt t="74202" x="6886575" y="5243513"/>
          <p14:tracePt t="74217" x="6894513" y="5243513"/>
          <p14:tracePt t="74234" x="6900863" y="5243513"/>
          <p14:tracePt t="74250" x="6908800" y="5243513"/>
          <p14:tracePt t="74307" x="6915150" y="5243513"/>
          <p14:tracePt t="74323" x="6929438" y="5243513"/>
          <p14:tracePt t="74332" x="6937375" y="5243513"/>
          <p14:tracePt t="74350" x="6943725" y="5243513"/>
          <p14:tracePt t="74351" x="6958013" y="5243513"/>
          <p14:tracePt t="74366" x="6972300" y="5243513"/>
          <p14:tracePt t="74384" x="6986588" y="5243513"/>
          <p14:tracePt t="74400" x="6994525" y="5243513"/>
          <p14:tracePt t="74417" x="7015163" y="5251450"/>
          <p14:tracePt t="74449" x="7023100" y="5257800"/>
          <p14:tracePt t="74450" x="7043738" y="5272088"/>
          <p14:tracePt t="74450" x="7051675" y="5280025"/>
          <p14:tracePt t="74468" x="7058025" y="5280025"/>
          <p14:tracePt t="74468" x="7065963" y="5286375"/>
          <p14:tracePt t="74484" x="7086600" y="5294313"/>
          <p14:tracePt t="74501" x="7100888" y="5300663"/>
          <p14:tracePt t="74517" x="7108825" y="5308600"/>
          <p14:tracePt t="74533" x="7123113" y="5314950"/>
          <p14:tracePt t="74550" x="7137400" y="5329238"/>
          <p14:tracePt t="74566" x="7143750" y="5343525"/>
          <p14:tracePt t="74583" x="7151688" y="5351463"/>
          <p14:tracePt t="74599" x="7165975" y="5372100"/>
          <p14:tracePt t="74616" x="7165975" y="5380038"/>
          <p14:tracePt t="74632" x="7172325" y="5386388"/>
          <p14:tracePt t="74683" x="7180263" y="5394325"/>
          <p14:tracePt t="74699" x="7180263" y="5400675"/>
          <p14:tracePt t="74708" x="7186613" y="5408613"/>
          <p14:tracePt t="74716" x="7186613" y="5414963"/>
          <p14:tracePt t="74747" x="7186613" y="5422900"/>
          <p14:tracePt t="74787" x="7186613" y="5429250"/>
          <p14:tracePt t="74827" x="7186613" y="5437188"/>
          <p14:tracePt t="74843" x="7186613" y="5451475"/>
          <p14:tracePt t="74859" x="7186613" y="5457825"/>
          <p14:tracePt t="74876" x="7186613" y="5472113"/>
          <p14:tracePt t="74891" x="7186613" y="5486400"/>
          <p14:tracePt t="74899" x="7186613" y="5494338"/>
          <p14:tracePt t="74905" x="7186613" y="5500688"/>
          <p14:tracePt t="74915" x="7186613" y="5514975"/>
          <p14:tracePt t="74933" x="7180263" y="5522913"/>
          <p14:tracePt t="74950" x="7165975" y="5537200"/>
          <p14:tracePt t="75003" x="7158038" y="5543550"/>
          <p14:tracePt t="75011" x="7151688" y="5551488"/>
          <p14:tracePt t="75016" x="7137400" y="5565775"/>
          <p14:tracePt t="75032" x="7129463" y="5572125"/>
          <p14:tracePt t="75049" x="7115175" y="5586413"/>
          <p14:tracePt t="75066" x="7108825" y="5594350"/>
          <p14:tracePt t="75083" x="7086600" y="5608638"/>
          <p14:tracePt t="75083" x="7080250" y="5614988"/>
          <p14:tracePt t="75100" x="7072313" y="5622925"/>
          <p14:tracePt t="75116" x="7058025" y="5622925"/>
          <p14:tracePt t="75133" x="7051675" y="5629275"/>
          <p14:tracePt t="75149" x="7037388" y="5643563"/>
          <p14:tracePt t="75165" x="7029450" y="5651500"/>
          <p14:tracePt t="75183" x="7015163" y="5657850"/>
          <p14:tracePt t="75227" x="6994525" y="5665788"/>
          <p14:tracePt t="75236" x="6986588" y="5672138"/>
          <p14:tracePt t="75241" x="6980238" y="5680075"/>
          <p14:tracePt t="75291" x="6972300" y="5680075"/>
          <p14:tracePt t="75308" x="6951663" y="5694363"/>
          <p14:tracePt t="75339" x="6943725" y="5694363"/>
          <p14:tracePt t="75349" x="6937375" y="5694363"/>
          <p14:tracePt t="75349" x="6929438" y="5694363"/>
          <p14:tracePt t="75365" x="6915150" y="5694363"/>
          <p14:tracePt t="75381" x="6908800" y="5700713"/>
          <p14:tracePt t="75427" x="6900863" y="5700713"/>
          <p14:tracePt t="75441" x="6894513" y="5700713"/>
          <p14:tracePt t="75443" x="6880225" y="5700713"/>
          <p14:tracePt t="75452" x="6865938" y="5700713"/>
          <p14:tracePt t="75464" x="6858000" y="5700713"/>
          <p14:tracePt t="75500" x="6843713" y="5700713"/>
          <p14:tracePt t="75500" x="6837363" y="5700713"/>
          <p14:tracePt t="75515" x="6829425" y="5700713"/>
          <p14:tracePt t="75531" x="6808788" y="5700713"/>
          <p14:tracePt t="75548" x="6794500" y="5700713"/>
          <p14:tracePt t="75565" x="6780213" y="5700713"/>
          <p14:tracePt t="75582" x="6765925" y="5700713"/>
          <p14:tracePt t="75599" x="6751638" y="5700713"/>
          <p14:tracePt t="75615" x="6729413" y="5700713"/>
          <p14:tracePt t="75632" x="6715125" y="5694363"/>
          <p14:tracePt t="75699" x="6708775" y="5686425"/>
          <p14:tracePt t="75740" x="6686550" y="5672138"/>
          <p14:tracePt t="75747" x="6680200" y="5657850"/>
          <p14:tracePt t="75756" x="6680200" y="5651500"/>
          <p14:tracePt t="75764" x="6672263" y="5637213"/>
          <p14:tracePt t="75782" x="6672263" y="5622925"/>
          <p14:tracePt t="75798" x="6672263" y="5608638"/>
          <p14:tracePt t="75814" x="6672263" y="5572125"/>
          <p14:tracePt t="75832" x="6672263" y="5529263"/>
          <p14:tracePt t="75848" x="6672263" y="5486400"/>
          <p14:tracePt t="75865" x="6672263" y="5451475"/>
          <p14:tracePt t="75882" x="6680200" y="5437188"/>
          <p14:tracePt t="75898" x="6680200" y="5429250"/>
          <p14:tracePt t="75915" x="6700838" y="5386388"/>
          <p14:tracePt t="75931" x="6729413" y="5343525"/>
          <p14:tracePt t="75949" x="6743700" y="5314950"/>
          <p14:tracePt t="75964" x="6757988" y="5308600"/>
          <p14:tracePt t="75982" x="6772275" y="5294313"/>
          <p14:tracePt t="75998" x="6808788" y="5280025"/>
          <p14:tracePt t="76014" x="6815138" y="5280025"/>
          <p14:tracePt t="76031" x="6829425" y="5280025"/>
          <p14:tracePt t="76139" x="6815138" y="5280025"/>
          <p14:tracePt t="76148" x="6794500" y="5280025"/>
          <p14:tracePt t="76165" x="6780213" y="5286375"/>
          <p14:tracePt t="76185" x="6772275" y="5286375"/>
          <p14:tracePt t="76220" x="6765925" y="5286375"/>
          <p14:tracePt t="76235" x="6757988" y="5286375"/>
          <p14:tracePt t="76243" x="6751638" y="5286375"/>
          <p14:tracePt t="76247" x="6723063" y="5286375"/>
          <p14:tracePt t="76264" x="6694488" y="5286375"/>
          <p14:tracePt t="76281" x="6672263" y="5286375"/>
          <p14:tracePt t="76298" x="6651625" y="5286375"/>
          <p14:tracePt t="76314" x="6637338" y="5286375"/>
          <p14:tracePt t="76330" x="6615113" y="5286375"/>
          <p14:tracePt t="76347" x="6572250" y="5286375"/>
          <p14:tracePt t="76364" x="6551613" y="5286375"/>
          <p14:tracePt t="76380" x="6508750" y="5286375"/>
          <p14:tracePt t="76397" x="6472238" y="5286375"/>
          <p14:tracePt t="76413" x="6451600" y="5286375"/>
          <p14:tracePt t="76431" x="6437313" y="5286375"/>
          <p14:tracePt t="76446" x="6429375" y="5286375"/>
          <p14:tracePt t="76464" x="6415088" y="5286375"/>
          <p14:tracePt t="76480" x="6386513" y="5286375"/>
          <p14:tracePt t="76497" x="6365875" y="5286375"/>
          <p14:tracePt t="76515" x="6337300" y="5280025"/>
          <p14:tracePt t="76530" x="6308725" y="5280025"/>
          <p14:tracePt t="76530" x="6286500" y="5280025"/>
          <p14:tracePt t="76548" x="6251575" y="5280025"/>
          <p14:tracePt t="76564" x="6208713" y="5280025"/>
          <p14:tracePt t="76580" x="6194425" y="5280025"/>
          <p14:tracePt t="76597" x="6143625" y="5265738"/>
          <p14:tracePt t="76614" x="6100763" y="5265738"/>
          <p14:tracePt t="76630" x="6051550" y="5257800"/>
          <p14:tracePt t="76647" x="5986463" y="5251450"/>
          <p14:tracePt t="76664" x="5937250" y="5251450"/>
          <p14:tracePt t="76679" x="5900738" y="5251450"/>
          <p14:tracePt t="76697" x="5857875" y="5229225"/>
          <p14:tracePt t="76714" x="5800725" y="5222875"/>
          <p14:tracePt t="76731" x="5737225" y="5222875"/>
          <p14:tracePt t="76747" x="5651500" y="5208588"/>
          <p14:tracePt t="76764" x="5608638" y="5208588"/>
          <p14:tracePt t="76780" x="5565775" y="5200650"/>
          <p14:tracePt t="76797" x="5508625" y="5194300"/>
          <p14:tracePt t="76813" x="5486400" y="5186363"/>
          <p14:tracePt t="76830" x="5429250" y="5172075"/>
          <p14:tracePt t="76846" x="5386388" y="5172075"/>
          <p14:tracePt t="76863" x="5329238" y="5165725"/>
          <p14:tracePt t="76880" x="5286375" y="5165725"/>
          <p14:tracePt t="76897" x="5251450" y="5165725"/>
          <p14:tracePt t="76913" x="5222875" y="5165725"/>
          <p14:tracePt t="76929" x="5186363" y="5165725"/>
          <p14:tracePt t="76929" x="5172075" y="5165725"/>
          <p14:tracePt t="76948" x="5143500" y="5165725"/>
          <p14:tracePt t="76963" x="5086350" y="5165725"/>
          <p14:tracePt t="76980" x="5051425" y="5165725"/>
          <p14:tracePt t="76996" x="5008563" y="5165725"/>
          <p14:tracePt t="77013" x="4951413" y="5165725"/>
          <p14:tracePt t="77031" x="4908550" y="5165725"/>
          <p14:tracePt t="77047" x="4851400" y="5165725"/>
          <p14:tracePt t="77063" x="4822825" y="5165725"/>
          <p14:tracePt t="77080" x="4779963" y="5165725"/>
          <p14:tracePt t="77097" x="4757738" y="5165725"/>
          <p14:tracePt t="77113" x="4743450" y="5165725"/>
          <p14:tracePt t="77129" x="4714875" y="5157788"/>
          <p14:tracePt t="77146" x="4700588" y="5157788"/>
          <p14:tracePt t="77162" x="4651375" y="5143500"/>
          <p14:tracePt t="77180" x="4622800" y="5143500"/>
          <p14:tracePt t="77196" x="4614863" y="5143500"/>
          <p14:tracePt t="77212" x="4594225" y="5129213"/>
          <p14:tracePt t="77229" x="4551363" y="5129213"/>
          <p14:tracePt t="77246" x="4514850" y="5129213"/>
          <p14:tracePt t="77262" x="4494213" y="5129213"/>
          <p14:tracePt t="77279" x="4451350" y="5129213"/>
          <p14:tracePt t="77296" x="4414838" y="5129213"/>
          <p14:tracePt t="77313" x="4371975" y="5129213"/>
          <p14:tracePt t="77329" x="4343400" y="5129213"/>
          <p14:tracePt t="77346" x="4286250" y="5129213"/>
          <p14:tracePt t="77346" x="4257675" y="5129213"/>
          <p14:tracePt t="77364" x="4251325" y="5129213"/>
          <p14:tracePt t="77379" x="4214813" y="5129213"/>
          <p14:tracePt t="77396" x="4179888" y="5129213"/>
          <p14:tracePt t="77412" x="4137025" y="5129213"/>
          <p14:tracePt t="77430" x="4071938" y="5129213"/>
          <p14:tracePt t="77445" x="3979863" y="5129213"/>
          <p14:tracePt t="77462" x="3871913" y="5129213"/>
          <p14:tracePt t="77478" x="3771900" y="5129213"/>
          <p14:tracePt t="77496" x="3665538" y="5129213"/>
          <p14:tracePt t="77513" x="3608388" y="5129213"/>
          <p14:tracePt t="77529" x="3571875" y="5129213"/>
          <p14:tracePt t="77546" x="3565525" y="5129213"/>
          <p14:tracePt t="77563" x="3557588" y="5129213"/>
          <p14:tracePt t="77620" x="3543300" y="5129213"/>
          <p14:tracePt t="77628" x="3536950" y="5129213"/>
          <p14:tracePt t="77635" x="3522663" y="5137150"/>
          <p14:tracePt t="77635" x="3508375" y="5137150"/>
          <p14:tracePt t="77652" x="3500438" y="5137150"/>
          <p14:tracePt t="77662" x="3486150" y="5143500"/>
          <p14:tracePt t="77678" x="3465513" y="5143500"/>
          <p14:tracePt t="77695" x="3451225" y="5151438"/>
          <p14:tracePt t="77740" x="3443288" y="5151438"/>
          <p14:tracePt t="77756" x="3414713" y="5157788"/>
          <p14:tracePt t="79644" x="3422650" y="5157788"/>
          <p14:tracePt t="79780" x="3443288" y="5157788"/>
          <p14:tracePt t="79851" x="3451225" y="5157788"/>
          <p14:tracePt t="79900" x="3457575" y="5157788"/>
          <p14:tracePt t="79907" x="3465513" y="5157788"/>
          <p14:tracePt t="79939" x="3486150" y="5157788"/>
          <p14:tracePt t="79979" x="3494088" y="5157788"/>
          <p14:tracePt t="80011" x="3500438" y="5157788"/>
          <p14:tracePt t="80060" x="3514725" y="5157788"/>
          <p14:tracePt t="80076" x="3522663" y="5157788"/>
          <p14:tracePt t="80132" x="3529013" y="5157788"/>
          <p14:tracePt t="80147" x="3543300" y="5157788"/>
          <p14:tracePt t="80161" x="3551238" y="5151438"/>
          <p14:tracePt t="80163" x="3557588" y="5143500"/>
          <p14:tracePt t="80213" x="3565525" y="5143500"/>
          <p14:tracePt t="80219" x="3571875" y="5143500"/>
          <p14:tracePt t="80235" x="3579813" y="5143500"/>
          <p14:tracePt t="80250" x="3594100" y="5143500"/>
          <p14:tracePt t="80259" x="3608388" y="5143500"/>
          <p14:tracePt t="80275" x="3651250" y="5143500"/>
          <p14:tracePt t="80292" x="3657600" y="5143500"/>
          <p14:tracePt t="80308" x="3679825" y="5143500"/>
          <p14:tracePt t="80325" x="3708400" y="5143500"/>
          <p14:tracePt t="80342" x="3722688" y="5143500"/>
          <p14:tracePt t="80357" x="3757613" y="5143500"/>
          <p14:tracePt t="80375" x="3771900" y="5143500"/>
          <p14:tracePt t="80391" x="3800475" y="5151438"/>
          <p14:tracePt t="80409" x="3836988" y="5151438"/>
          <p14:tracePt t="80425" x="3894138" y="5151438"/>
          <p14:tracePt t="80442" x="3937000" y="5151438"/>
          <p14:tracePt t="80458" x="3971925" y="5151438"/>
          <p14:tracePt t="80474" x="4000500" y="5151438"/>
          <p14:tracePt t="80491" x="4022725" y="5151438"/>
          <p14:tracePt t="80508" x="4057650" y="5157788"/>
          <p14:tracePt t="80524" x="4100513" y="5157788"/>
          <p14:tracePt t="80541" x="4157663" y="5157788"/>
          <p14:tracePt t="80558" x="4237038" y="5157788"/>
          <p14:tracePt t="80574" x="4286250" y="5157788"/>
          <p14:tracePt t="80591" x="4379913" y="5157788"/>
          <p14:tracePt t="80607" x="4479925" y="5157788"/>
          <p14:tracePt t="80624" x="4608513" y="5157788"/>
          <p14:tracePt t="80641" x="4694238" y="5157788"/>
          <p14:tracePt t="80658" x="4786313" y="5157788"/>
          <p14:tracePt t="80674" x="4865688" y="5157788"/>
          <p14:tracePt t="80691" x="4965700" y="5137150"/>
          <p14:tracePt t="80708" x="5051425" y="5122863"/>
          <p14:tracePt t="80724" x="5143500" y="5114925"/>
          <p14:tracePt t="80741" x="5208588" y="5114925"/>
          <p14:tracePt t="80757" x="5280025" y="5114925"/>
          <p14:tracePt t="80775" x="5300663" y="5114925"/>
          <p14:tracePt t="80791" x="5329238" y="5114925"/>
          <p14:tracePt t="80808" x="5351463" y="5114925"/>
          <p14:tracePt t="80824" x="5372100" y="5108575"/>
          <p14:tracePt t="80840" x="5414963" y="5108575"/>
          <p14:tracePt t="80858" x="5451475" y="5086350"/>
          <p14:tracePt t="80874" x="5472113" y="5086350"/>
          <p14:tracePt t="80874" x="5480050" y="5086350"/>
          <p14:tracePt t="80908" x="5486400" y="5086350"/>
          <p14:tracePt t="80908" x="5494338" y="5080000"/>
          <p14:tracePt t="80948" x="5500688" y="5080000"/>
          <p14:tracePt t="80954" x="5565775" y="5080000"/>
          <p14:tracePt t="80975" x="5614988" y="5080000"/>
          <p14:tracePt t="80991" x="5657850" y="5080000"/>
          <p14:tracePt t="81007" x="5700713" y="5080000"/>
          <p14:tracePt t="81023" x="5743575" y="5080000"/>
          <p14:tracePt t="81041" x="5786438" y="5080000"/>
          <p14:tracePt t="81057" x="5822950" y="5080000"/>
          <p14:tracePt t="81075" x="5851525" y="5080000"/>
          <p14:tracePt t="81090" x="5922963" y="5080000"/>
          <p14:tracePt t="81090" x="5957888" y="5080000"/>
          <p14:tracePt t="81107" x="6022975" y="5080000"/>
          <p14:tracePt t="81124" x="6100763" y="5080000"/>
          <p14:tracePt t="81140" x="6157913" y="5080000"/>
          <p14:tracePt t="81156" x="6186488" y="5080000"/>
          <p14:tracePt t="81173" x="6194425" y="5080000"/>
          <p14:tracePt t="81190" x="6200775" y="5080000"/>
          <p14:tracePt t="81207" x="6223000" y="5080000"/>
          <p14:tracePt t="81224" x="6229350" y="5080000"/>
          <p14:tracePt t="81240" x="6265863" y="5080000"/>
          <p14:tracePt t="81256" x="6323013" y="5080000"/>
          <p14:tracePt t="81273" x="6372225" y="5080000"/>
          <p14:tracePt t="81290" x="6443663" y="5080000"/>
          <p14:tracePt t="81306" x="6543675" y="5080000"/>
          <p14:tracePt t="81324" x="6600825" y="5080000"/>
          <p14:tracePt t="81340" x="6629400" y="5080000"/>
          <p14:tracePt t="81356" x="6657975" y="5080000"/>
          <p14:tracePt t="81373" x="6686550" y="5080000"/>
          <p14:tracePt t="81390" x="6723063" y="5080000"/>
          <p14:tracePt t="81408" x="6765925" y="5080000"/>
          <p14:tracePt t="81424" x="6808788" y="5080000"/>
          <p14:tracePt t="81440" x="6865938" y="5080000"/>
          <p14:tracePt t="81456" x="6915150" y="5080000"/>
          <p14:tracePt t="81473" x="6986588" y="5080000"/>
          <p14:tracePt t="81490" x="7037388" y="5080000"/>
          <p14:tracePt t="81506" x="7100888" y="5080000"/>
          <p14:tracePt t="81524" x="7137400" y="5080000"/>
          <p14:tracePt t="81539" x="7180263" y="5080000"/>
          <p14:tracePt t="81557" x="7265988" y="5080000"/>
          <p14:tracePt t="81573" x="7372350" y="5080000"/>
          <p14:tracePt t="81590" x="7480300" y="5080000"/>
          <p14:tracePt t="81607" x="7558088" y="5080000"/>
          <p14:tracePt t="81624" x="7623175" y="5080000"/>
          <p14:tracePt t="81640" x="7680325" y="5080000"/>
          <p14:tracePt t="81656" x="7723188" y="5080000"/>
          <p14:tracePt t="81673" x="7815263" y="5080000"/>
          <p14:tracePt t="81690" x="7866063" y="5080000"/>
          <p14:tracePt t="81706" x="7900988" y="5080000"/>
          <p14:tracePt t="81723" x="7937500" y="5080000"/>
          <p14:tracePt t="81740" x="7943850" y="5080000"/>
          <p14:tracePt t="81755" x="7951788" y="5080000"/>
          <p14:tracePt t="81773" x="7972425" y="5080000"/>
          <p14:tracePt t="82019" x="7986713" y="5080000"/>
          <p14:tracePt t="82027" x="7994650" y="5080000"/>
          <p14:tracePt t="82779" x="7994650" y="5072063"/>
          <p14:tracePt t="82788" x="7994650" y="5057775"/>
          <p14:tracePt t="82796" x="8008938" y="5029200"/>
          <p14:tracePt t="82805" x="8015288" y="5022850"/>
          <p14:tracePt t="82843" x="8023225" y="5014913"/>
          <p14:tracePt t="85716" x="8015288" y="5014913"/>
          <p14:tracePt t="85747" x="8008938" y="5014913"/>
          <p14:tracePt t="85763" x="7966075" y="5014913"/>
          <p14:tracePt t="85773" x="7951788" y="5014913"/>
          <p14:tracePt t="85784" x="7937500" y="5014913"/>
          <p14:tracePt t="85800" x="7908925" y="5014913"/>
          <p14:tracePt t="85817" x="7886700" y="5014913"/>
          <p14:tracePt t="85833" x="7858125" y="5014913"/>
          <p14:tracePt t="85850" x="7823200" y="5014913"/>
          <p14:tracePt t="85850" x="7815263" y="5014913"/>
          <p14:tracePt t="85868" x="7772400" y="5000625"/>
          <p14:tracePt t="85883" x="7729538" y="4979988"/>
          <p14:tracePt t="85900" x="7694613" y="4972050"/>
          <p14:tracePt t="85916" x="7666038" y="4957763"/>
          <p14:tracePt t="85949" x="7623175" y="4951413"/>
          <p14:tracePt t="85950" x="7594600" y="4937125"/>
          <p14:tracePt t="85967" x="7558088" y="4922838"/>
          <p14:tracePt t="85983" x="7515225" y="4914900"/>
          <p14:tracePt t="85999" x="7472363" y="4894263"/>
          <p14:tracePt t="86016" x="7423150" y="4857750"/>
          <p14:tracePt t="86033" x="7400925" y="4837113"/>
          <p14:tracePt t="86033" x="7380288" y="4829175"/>
          <p14:tracePt t="86052" x="7343775" y="4808538"/>
          <p14:tracePt t="86066" x="7280275" y="4779963"/>
          <p14:tracePt t="86083" x="7215188" y="4757738"/>
          <p14:tracePt t="86100" x="7129463" y="4743450"/>
          <p14:tracePt t="86117" x="7051675" y="4729163"/>
          <p14:tracePt t="86133" x="7008813" y="4722813"/>
          <p14:tracePt t="86149" x="6994525" y="4722813"/>
          <p14:tracePt t="86167" x="6958013" y="4708525"/>
          <p14:tracePt t="86182" x="6923088" y="4679950"/>
          <p14:tracePt t="86201" x="6886575" y="4622800"/>
          <p14:tracePt t="86216" x="6843713" y="4572000"/>
          <p14:tracePt t="86234" x="6780213" y="4486275"/>
          <p14:tracePt t="86250" x="6686550" y="4422775"/>
          <p14:tracePt t="86267" x="6565900" y="4322763"/>
          <p14:tracePt t="86282" x="6351588" y="4186238"/>
          <p14:tracePt t="86301" x="6215063" y="4114800"/>
          <p14:tracePt t="86316" x="6086475" y="4065588"/>
          <p14:tracePt t="86333" x="5951538" y="4014788"/>
          <p14:tracePt t="86350" x="5772150" y="3979863"/>
          <p14:tracePt t="86365" x="5594350" y="3943350"/>
          <p14:tracePt t="86383" x="5372100" y="3914775"/>
          <p14:tracePt t="86399" x="5122863" y="3871913"/>
          <p14:tracePt t="86417" x="4900613" y="3843338"/>
          <p14:tracePt t="86433" x="4700588" y="3808413"/>
          <p14:tracePt t="86449" x="4543425" y="3779838"/>
          <p14:tracePt t="86465" x="4400550" y="3757613"/>
          <p14:tracePt t="86482" x="4314825" y="3743325"/>
          <p14:tracePt t="86500" x="4308475" y="3736975"/>
          <p14:tracePt t="86539" x="4294188" y="3736975"/>
          <p14:tracePt t="86548" x="4279900" y="3736975"/>
          <p14:tracePt t="86555" x="4271963" y="3729038"/>
          <p14:tracePt t="86565" x="4243388" y="3708400"/>
          <p14:tracePt t="86582" x="4229100" y="3694113"/>
          <p14:tracePt t="86599" x="4222750" y="3679825"/>
          <p14:tracePt t="86615" x="4200525" y="3665538"/>
          <p14:tracePt t="86676" x="4200525" y="3657600"/>
          <p14:tracePt t="86708" x="4200525" y="3643313"/>
          <p14:tracePt t="86715" x="4200525" y="3636963"/>
          <p14:tracePt t="86731" x="4200525" y="3629025"/>
          <p14:tracePt t="86740" x="4200525" y="3622675"/>
          <p14:tracePt t="87216" x="4200525" y="3614738"/>
          <p14:tracePt t="87267" x="4208463" y="3614738"/>
          <p14:tracePt t="87275" x="4229100" y="3629025"/>
          <p14:tracePt t="87291" x="4237038" y="3636963"/>
          <p14:tracePt t="87363" x="4243388" y="3643313"/>
          <p14:tracePt t="87371" x="4251325" y="3657600"/>
          <p14:tracePt t="87387" x="4271963" y="3665538"/>
          <p14:tracePt t="87398" x="4271963" y="3671888"/>
          <p14:tracePt t="87404" x="4279900" y="3679825"/>
          <p14:tracePt t="87924" x="4279900" y="3686175"/>
          <p14:tracePt t="87932" x="4279900" y="3694113"/>
          <p14:tracePt t="87989" x="4265613" y="3714750"/>
          <p14:tracePt t="87996" x="4243388" y="3757613"/>
          <p14:tracePt t="88004" x="4229100" y="3794125"/>
          <p14:tracePt t="88014" x="4229100" y="3808413"/>
          <p14:tracePt t="88031" x="4229100" y="3814763"/>
          <p14:tracePt t="88047" x="4229100" y="3822700"/>
          <p14:tracePt t="88596" x="4237038" y="3822700"/>
          <p14:tracePt t="88612" x="4243388" y="3822700"/>
          <p14:tracePt t="88620" x="4257675" y="3800475"/>
          <p14:tracePt t="88627" x="4265613" y="3800475"/>
          <p14:tracePt t="88638" x="4271963" y="3800475"/>
          <p14:tracePt t="88646" x="4279900" y="3794125"/>
          <p14:tracePt t="88662" x="4308475" y="3786188"/>
          <p14:tracePt t="88680" x="4314825" y="3786188"/>
          <p14:tracePt t="88696" x="4322763" y="3779838"/>
          <p14:tracePt t="88712" x="4337050" y="3765550"/>
          <p14:tracePt t="88729" x="4357688" y="3743325"/>
          <p14:tracePt t="88746" x="4357688" y="3714750"/>
          <p14:tracePt t="88746" x="4365625" y="3708400"/>
          <p14:tracePt t="88763" x="4365625" y="3671888"/>
          <p14:tracePt t="88779" x="4365625" y="3651250"/>
          <p14:tracePt t="88796" x="4365625" y="3636963"/>
          <p14:tracePt t="88813" x="4365625" y="3629025"/>
          <p14:tracePt t="88830" x="4365625" y="3594100"/>
          <p14:tracePt t="88846" x="4371975" y="3551238"/>
          <p14:tracePt t="88863" x="4371975" y="3522663"/>
          <p14:tracePt t="88878" x="4371975" y="3471863"/>
          <p14:tracePt t="88896" x="4386263" y="3429000"/>
          <p14:tracePt t="88912" x="4400550" y="3394075"/>
          <p14:tracePt t="88929" x="4400550" y="3351213"/>
          <p14:tracePt t="88946" x="4414838" y="3314700"/>
          <p14:tracePt t="88962" x="4414838" y="3300413"/>
          <p14:tracePt t="88962" x="4414838" y="3294063"/>
          <p14:tracePt t="89043" x="4422775" y="3279775"/>
          <p14:tracePt t="89059" x="4443413" y="3257550"/>
          <p14:tracePt t="89100" x="4451350" y="3251200"/>
          <p14:tracePt t="89131" x="4465638" y="3251200"/>
          <p14:tracePt t="89140" x="4471988" y="3251200"/>
          <p14:tracePt t="89148" x="4486275" y="3251200"/>
          <p14:tracePt t="89187" x="4500563" y="3251200"/>
          <p14:tracePt t="89194" x="4522788" y="3265488"/>
          <p14:tracePt t="89235" x="4529138" y="3265488"/>
          <p14:tracePt t="89243" x="4551363" y="3271838"/>
          <p14:tracePt t="89283" x="4557713" y="3271838"/>
          <p14:tracePt t="89300" x="4565650" y="3279775"/>
          <p14:tracePt t="89459" x="4557713" y="3279775"/>
          <p14:tracePt t="89475" x="4551363" y="3279775"/>
          <p14:tracePt t="89483" x="4543425" y="3279775"/>
          <p14:tracePt t="89500" x="4529138" y="3279775"/>
          <p14:tracePt t="89507" x="4500563" y="3271838"/>
          <p14:tracePt t="89528" x="4479925" y="3257550"/>
          <p14:tracePt t="89529" x="4457700" y="3251200"/>
          <p14:tracePt t="89545" x="4437063" y="3251200"/>
          <p14:tracePt t="89561" x="4422775" y="3243263"/>
          <p14:tracePt t="89578" x="4394200" y="3243263"/>
          <p14:tracePt t="89594" x="4357688" y="3243263"/>
          <p14:tracePt t="89612" x="4343400" y="3243263"/>
          <p14:tracePt t="89629" x="4308475" y="3228975"/>
          <p14:tracePt t="89645" x="4286250" y="3228975"/>
          <p14:tracePt t="89661" x="4229100" y="3214688"/>
          <p14:tracePt t="89678" x="4194175" y="3214688"/>
          <p14:tracePt t="89694" x="4179888" y="3214688"/>
          <p14:tracePt t="89711" x="4151313" y="3214688"/>
          <p14:tracePt t="89727" x="4114800" y="3214688"/>
          <p14:tracePt t="89745" x="4094163" y="3214688"/>
          <p14:tracePt t="89761" x="4079875" y="3214688"/>
          <p14:tracePt t="89778" x="4071938" y="3214688"/>
          <p14:tracePt t="89778" x="4065588" y="3222625"/>
          <p14:tracePt t="89812" x="4057650" y="3222625"/>
          <p14:tracePt t="89851" x="4029075" y="3228975"/>
          <p14:tracePt t="89868" x="4022725" y="3228975"/>
          <p14:tracePt t="89883" x="4000500" y="3243263"/>
          <p14:tracePt t="89995" x="3994150" y="3251200"/>
          <p14:tracePt t="90003" x="3994150" y="3271838"/>
          <p14:tracePt t="90003" x="4008438" y="3286125"/>
          <p14:tracePt t="90019" x="4014788" y="3286125"/>
          <p14:tracePt t="90027" x="4037013" y="3286125"/>
          <p14:tracePt t="90035" x="4079875" y="3308350"/>
          <p14:tracePt t="90044" x="4129088" y="3314700"/>
          <p14:tracePt t="90060" x="4165600" y="3328988"/>
          <p14:tracePt t="90077" x="4194175" y="3336925"/>
          <p14:tracePt t="90095" x="4208463" y="3336925"/>
          <p14:tracePt t="90111" x="4237038" y="3336925"/>
          <p14:tracePt t="90128" x="4251325" y="3336925"/>
          <p14:tracePt t="90144" x="4286250" y="3336925"/>
          <p14:tracePt t="90161" x="4294188" y="3336925"/>
          <p14:tracePt t="90177" x="4308475" y="3336925"/>
          <p14:tracePt t="90194" x="4314825" y="3336925"/>
          <p14:tracePt t="90210" x="4329113" y="3336925"/>
          <p14:tracePt t="90226" x="4357688" y="3336925"/>
          <p14:tracePt t="90244" x="4365625" y="3336925"/>
          <p14:tracePt t="90261" x="4386263" y="3336925"/>
          <p14:tracePt t="90277" x="4400550" y="3336925"/>
          <p14:tracePt t="90294" x="4422775" y="3336925"/>
          <p14:tracePt t="90310" x="4429125" y="3336925"/>
          <p14:tracePt t="90327" x="4451350" y="3336925"/>
          <p14:tracePt t="90343" x="4465638" y="3336925"/>
          <p14:tracePt t="90361" x="4479925" y="3336925"/>
          <p14:tracePt t="90378" x="4508500" y="3336925"/>
          <p14:tracePt t="90395" x="4514850" y="3328988"/>
          <p14:tracePt t="90409" x="4543425" y="3322638"/>
          <p14:tracePt t="90452" x="4557713" y="3314700"/>
          <p14:tracePt t="90492" x="4586288" y="3308350"/>
          <p14:tracePt t="90499" x="4643438" y="3294063"/>
          <p14:tracePt t="90507" x="4651375" y="3286125"/>
          <p14:tracePt t="90527" x="4657725" y="3279775"/>
          <p14:tracePt t="90531" x="4672013" y="3279775"/>
          <p14:tracePt t="90651" x="4679950" y="3271838"/>
          <p14:tracePt t="90664" x="4657725" y="3257550"/>
          <p14:tracePt t="90668" x="4629150" y="3257550"/>
          <p14:tracePt t="90679" x="4586288" y="3251200"/>
          <p14:tracePt t="90694" x="4551363" y="3236913"/>
          <p14:tracePt t="90710" x="4500563" y="3228975"/>
          <p14:tracePt t="90726" x="4486275" y="3228975"/>
          <p14:tracePt t="90743" x="4465638" y="3228975"/>
          <p14:tracePt t="90760" x="4457700" y="3228975"/>
          <p14:tracePt t="90776" x="4443413" y="3228975"/>
          <p14:tracePt t="90793" x="4437063" y="3228975"/>
          <p14:tracePt t="90809" x="4429125" y="3228975"/>
          <p14:tracePt t="90826" x="4422775" y="3228975"/>
          <p14:tracePt t="90826" x="4394200" y="3228975"/>
          <p14:tracePt t="90859" x="4386263" y="3228975"/>
          <p14:tracePt t="90860" x="4365625" y="3228975"/>
          <p14:tracePt t="90876" x="4351338" y="3228975"/>
          <p14:tracePt t="90893" x="4308475" y="3228975"/>
          <p14:tracePt t="90910" x="4271963" y="3228975"/>
          <p14:tracePt t="90926" x="4243388" y="3228975"/>
          <p14:tracePt t="90943" x="4229100" y="3228975"/>
          <p14:tracePt t="90959" x="4200525" y="3228975"/>
          <p14:tracePt t="90977" x="4186238" y="3228975"/>
          <p14:tracePt t="90992" x="4179888" y="3228975"/>
          <p14:tracePt t="91010" x="4165600" y="3228975"/>
          <p14:tracePt t="91026" x="4157663" y="3228975"/>
          <p14:tracePt t="91042" x="4143375" y="3228975"/>
          <p14:tracePt t="91060" x="4137025" y="3228975"/>
          <p14:tracePt t="91076" x="4122738" y="3228975"/>
          <p14:tracePt t="91094" x="4114800" y="3228975"/>
          <p14:tracePt t="91109" x="4108450" y="3228975"/>
          <p14:tracePt t="91187" x="4079875" y="3236913"/>
          <p14:tracePt t="91216" x="4071938" y="3243263"/>
          <p14:tracePt t="91243" x="4065588" y="3251200"/>
          <p14:tracePt t="91284" x="4057650" y="3257550"/>
          <p14:tracePt t="91291" x="4051300" y="3257550"/>
          <p14:tracePt t="91324" x="4043363" y="3257550"/>
          <p14:tracePt t="91331" x="4037013" y="3265488"/>
          <p14:tracePt t="91371" x="4029075" y="3286125"/>
          <p14:tracePt t="91436" x="4022725" y="3294063"/>
          <p14:tracePt t="91467" x="4022725" y="3314700"/>
          <p14:tracePt t="91475" x="4022725" y="3322638"/>
          <p14:tracePt t="91483" x="4022725" y="3328988"/>
          <p14:tracePt t="91495" x="4022725" y="3343275"/>
          <p14:tracePt t="91509" x="4043363" y="3343275"/>
          <p14:tracePt t="91526" x="4057650" y="3357563"/>
          <p14:tracePt t="91543" x="4086225" y="3357563"/>
          <p14:tracePt t="91559" x="4108450" y="3357563"/>
          <p14:tracePt t="91603" x="4114800" y="3357563"/>
          <p14:tracePt t="91748" x="4122738" y="3365500"/>
          <p14:tracePt t="91748" x="4122738" y="3386138"/>
          <p14:tracePt t="91763" x="4108450" y="3414713"/>
          <p14:tracePt t="91771" x="4108450" y="3451225"/>
          <p14:tracePt t="91779" x="4100513" y="3508375"/>
          <p14:tracePt t="91792" x="4094163" y="3565525"/>
          <p14:tracePt t="91808" x="4094163" y="3636963"/>
          <p14:tracePt t="91825" x="4071938" y="3722688"/>
          <p14:tracePt t="91843" x="4057650" y="3814763"/>
          <p14:tracePt t="91858" x="4051300" y="3908425"/>
          <p14:tracePt t="91858" x="4037013" y="3957638"/>
          <p14:tracePt t="91876" x="4029075" y="4051300"/>
          <p14:tracePt t="91892" x="4022725" y="4094163"/>
          <p14:tracePt t="91909" x="4022725" y="4114800"/>
          <p14:tracePt t="91925" x="4022725" y="4137025"/>
          <p14:tracePt t="91942" x="4022725" y="4165600"/>
          <p14:tracePt t="91958" x="4008438" y="4208463"/>
          <p14:tracePt t="91974" x="4000500" y="4265613"/>
          <p14:tracePt t="91991" x="3971925" y="4337050"/>
          <p14:tracePt t="92007" x="3943350" y="4386263"/>
          <p14:tracePt t="92025" x="3908425" y="4457700"/>
          <p14:tracePt t="92041" x="3851275" y="4529138"/>
          <p14:tracePt t="92058" x="3771900" y="4694238"/>
          <p14:tracePt t="92091" x="3751263" y="4751388"/>
          <p14:tracePt t="92092" x="3736975" y="4843463"/>
          <p14:tracePt t="92108" x="3708400" y="4900613"/>
          <p14:tracePt t="92124" x="3651250" y="4972050"/>
          <p14:tracePt t="92140" x="3629025" y="5086350"/>
          <p14:tracePt t="92158" x="3614738" y="5151438"/>
          <p14:tracePt t="92174" x="3600450" y="5186363"/>
          <p14:tracePt t="92191" x="3600450" y="5229225"/>
          <p14:tracePt t="92208" x="3600450" y="5237163"/>
          <p14:tracePt t="92224" x="3600450" y="5243513"/>
          <p14:tracePt t="92356" x="3600450" y="5251450"/>
          <p14:tracePt t="92931" x="3608388" y="5251450"/>
          <p14:tracePt t="92942" x="3614738" y="5251450"/>
          <p14:tracePt t="92968" x="3636963" y="5251450"/>
          <p14:tracePt t="93020" x="3651250" y="5243513"/>
          <p14:tracePt t="93027" x="3651250" y="5214938"/>
          <p14:tracePt t="93040" x="3657600" y="5186363"/>
          <p14:tracePt t="93044" x="3694113" y="5114925"/>
          <p14:tracePt t="93057" x="3722688" y="5037138"/>
          <p14:tracePt t="93074" x="3786188" y="4900613"/>
          <p14:tracePt t="93090" x="3894138" y="4694238"/>
          <p14:tracePt t="93107" x="4043363" y="4337050"/>
          <p14:tracePt t="93123" x="4151313" y="4100513"/>
          <p14:tracePt t="93140" x="4222750" y="3900488"/>
          <p14:tracePt t="93157" x="4300538" y="3736975"/>
          <p14:tracePt t="93173" x="4371975" y="3571875"/>
          <p14:tracePt t="93190" x="4422775" y="3451225"/>
          <p14:tracePt t="93206" x="4479925" y="3336925"/>
          <p14:tracePt t="93223" x="4557713" y="3214688"/>
          <p14:tracePt t="93240" x="4608513" y="3128963"/>
          <p14:tracePt t="93256" x="4665663" y="3036888"/>
          <p14:tracePt t="93273" x="4700588" y="2994025"/>
          <p14:tracePt t="93290" x="4722813" y="2943225"/>
          <p14:tracePt t="93306" x="4751388" y="2886075"/>
          <p14:tracePt t="93306" x="4772025" y="2822575"/>
          <p14:tracePt t="93323" x="4808538" y="2722563"/>
          <p14:tracePt t="93339" x="4814888" y="2686050"/>
          <p14:tracePt t="93357" x="4822825" y="2657475"/>
          <p14:tracePt t="93483" x="4808538" y="2657475"/>
          <p14:tracePt t="93492" x="4808538" y="2665413"/>
          <p14:tracePt t="93492" x="4786313" y="2700338"/>
          <p14:tracePt t="93508" x="4779963" y="2714625"/>
          <p14:tracePt t="93516" x="4779963" y="2736850"/>
          <p14:tracePt t="93524" x="4751388" y="2771775"/>
          <p14:tracePt t="93524" x="4743450" y="2786063"/>
          <p14:tracePt t="93540" x="4722813" y="2822575"/>
          <p14:tracePt t="93556" x="4714875" y="2828925"/>
          <p14:tracePt t="93572" x="4708525" y="2836863"/>
          <p14:tracePt t="93610" x="4708525" y="2851150"/>
          <p14:tracePt t="93611" x="4700588" y="2865438"/>
          <p14:tracePt t="93623" x="4694238" y="2894013"/>
          <p14:tracePt t="93639" x="4643438" y="2957513"/>
          <p14:tracePt t="93657" x="4608513" y="3008313"/>
          <p14:tracePt t="93672" x="4600575" y="3022600"/>
          <p14:tracePt t="93689" x="4600575" y="3028950"/>
          <p14:tracePt t="93740" x="4586288" y="3043238"/>
          <p14:tracePt t="93772" x="4579938" y="3051175"/>
          <p14:tracePt t="93784" x="4572000" y="3071813"/>
          <p14:tracePt t="93812" x="4565650" y="3079750"/>
          <p14:tracePt t="93820" x="4565650" y="3086100"/>
          <p14:tracePt t="93833" x="4557713" y="3094038"/>
          <p14:tracePt t="93839" x="4543425" y="3100388"/>
          <p14:tracePt t="93855" x="4529138" y="3114675"/>
          <p14:tracePt t="93923" x="4522788" y="3128963"/>
          <p14:tracePt t="93971" x="4514850" y="3157538"/>
          <p14:tracePt t="94483" x="4537075" y="3157538"/>
          <p14:tracePt t="94491" x="4565650" y="3157538"/>
          <p14:tracePt t="94499" x="4608513" y="3200400"/>
          <p14:tracePt t="94504" x="4743450" y="3371850"/>
          <p14:tracePt t="94521" x="4886325" y="3629025"/>
          <p14:tracePt t="94538" x="5037138" y="3865563"/>
          <p14:tracePt t="94554" x="5129213" y="4065588"/>
          <p14:tracePt t="94570" x="5200650" y="4271963"/>
          <p14:tracePt t="94588" x="5257800" y="4357688"/>
          <p14:tracePt t="94604" x="5300663" y="4457700"/>
          <p14:tracePt t="94621" x="5322888" y="4508500"/>
          <p14:tracePt t="94637" x="5329238" y="4543425"/>
          <p14:tracePt t="94655" x="5351463" y="4608513"/>
          <p14:tracePt t="94670" x="5357813" y="4643438"/>
          <p14:tracePt t="94688" x="5365750" y="4686300"/>
          <p14:tracePt t="94704" x="5380038" y="4737100"/>
          <p14:tracePt t="94720" x="5400675" y="4829175"/>
          <p14:tracePt t="94738" x="5429250" y="4929188"/>
          <p14:tracePt t="94753" x="5457825" y="5000625"/>
          <p14:tracePt t="94753" x="5472113" y="5043488"/>
          <p14:tracePt t="94772" x="5486400" y="5100638"/>
          <p14:tracePt t="94788" x="5500688" y="5122863"/>
          <p14:tracePt t="94805" x="5522913" y="5143500"/>
          <p14:tracePt t="94820" x="5543550" y="5180013"/>
          <p14:tracePt t="94838" x="5551488" y="5186363"/>
          <p14:tracePt t="95059" x="5551488" y="5172075"/>
          <p14:tracePt t="95067" x="5543550" y="5122863"/>
          <p14:tracePt t="95076" x="5537200" y="5086350"/>
          <p14:tracePt t="95084" x="5522913" y="5008563"/>
          <p14:tracePt t="95092" x="5472113" y="4879975"/>
          <p14:tracePt t="95104" x="5422900" y="4665663"/>
          <p14:tracePt t="95120" x="5337175" y="4400550"/>
          <p14:tracePt t="95137" x="5208588" y="4114800"/>
          <p14:tracePt t="95154" x="5100638" y="3900488"/>
          <p14:tracePt t="95170" x="4979988" y="3608388"/>
          <p14:tracePt t="95187" x="4886325" y="3422650"/>
          <p14:tracePt t="95203" x="4814888" y="3286125"/>
          <p14:tracePt t="95220" x="4779963" y="3200400"/>
          <p14:tracePt t="95237" x="4737100" y="3114675"/>
          <p14:tracePt t="95253" x="4729163" y="3057525"/>
          <p14:tracePt t="95269" x="4700588" y="3022600"/>
          <p14:tracePt t="95287" x="4694238" y="3014663"/>
          <p14:tracePt t="95303" x="4694238" y="3008313"/>
          <p14:tracePt t="95320" x="4686300" y="2986088"/>
          <p14:tracePt t="95336" x="4657725" y="2951163"/>
          <p14:tracePt t="95354" x="4643438" y="2936875"/>
          <p14:tracePt t="95370" x="4622800" y="2914650"/>
          <p14:tracePt t="95748" x="4614863" y="2922588"/>
          <p14:tracePt t="95755" x="4679950" y="3022600"/>
          <p14:tracePt t="95755" x="4737100" y="3100388"/>
          <p14:tracePt t="95771" x="4814888" y="3214688"/>
          <p14:tracePt t="95779" x="4886325" y="3308350"/>
          <p14:tracePt t="95787" x="5072063" y="3565525"/>
          <p14:tracePt t="95803" x="5243513" y="3851275"/>
          <p14:tracePt t="95819" x="5465763" y="4229100"/>
          <p14:tracePt t="95836" x="5594350" y="4451350"/>
          <p14:tracePt t="95852" x="5651500" y="4600575"/>
          <p14:tracePt t="95869" x="5686425" y="4700588"/>
          <p14:tracePt t="95886" x="5715000" y="4757738"/>
          <p14:tracePt t="95902" x="5722938" y="4814888"/>
          <p14:tracePt t="95920" x="5751513" y="4879975"/>
          <p14:tracePt t="95935" x="5765800" y="4922838"/>
          <p14:tracePt t="95953" x="5772150" y="4957763"/>
          <p14:tracePt t="95968" x="5772150" y="4972050"/>
          <p14:tracePt t="95986" x="5780088" y="4986338"/>
          <p14:tracePt t="96002" x="5780088" y="5022850"/>
          <p14:tracePt t="96018" x="5794375" y="5086350"/>
          <p14:tracePt t="96036" x="5808663" y="5137150"/>
          <p14:tracePt t="96051" x="5815013" y="5165725"/>
          <p14:tracePt t="96069" x="5822950" y="5180013"/>
          <p14:tracePt t="96115" x="5829300" y="5186363"/>
          <p14:tracePt t="96267" x="5837238" y="5186363"/>
          <p14:tracePt t="96300" x="5837238" y="5180013"/>
          <p14:tracePt t="96315" x="5837238" y="5165725"/>
          <p14:tracePt t="96331" x="5837238" y="5157788"/>
          <p14:tracePt t="96339" x="5837238" y="5151438"/>
          <p14:tracePt t="96347" x="5837238" y="5129213"/>
          <p14:tracePt t="96356" x="5837238" y="5108575"/>
          <p14:tracePt t="96368" x="5837238" y="5065713"/>
          <p14:tracePt t="96385" x="5837238" y="4986338"/>
          <p14:tracePt t="96402" x="5815013" y="4908550"/>
          <p14:tracePt t="96418" x="5780088" y="4794250"/>
          <p14:tracePt t="96418" x="5772150" y="4737100"/>
          <p14:tracePt t="96436" x="5686425" y="4557713"/>
          <p14:tracePt t="96451" x="5594350" y="4351338"/>
          <p14:tracePt t="96469" x="5514975" y="4137025"/>
          <p14:tracePt t="96486" x="5400675" y="3886200"/>
          <p14:tracePt t="96501" x="5280025" y="3700463"/>
          <p14:tracePt t="96518" x="5165725" y="3529013"/>
          <p14:tracePt t="96534" x="5086350" y="3371850"/>
          <p14:tracePt t="96552" x="5037138" y="3286125"/>
          <p14:tracePt t="96568" x="4994275" y="3251200"/>
          <p14:tracePt t="96584" x="4972050" y="3208338"/>
          <p14:tracePt t="96601" x="4943475" y="3165475"/>
          <p14:tracePt t="96618" x="4908550" y="3128963"/>
          <p14:tracePt t="96634" x="4872038" y="3086100"/>
          <p14:tracePt t="96652" x="4865688" y="3079750"/>
          <p14:tracePt t="96686" x="4857750" y="3071813"/>
          <p14:tracePt t="96755" x="4851400" y="3065463"/>
          <p14:tracePt t="96787" x="4837113" y="3057525"/>
          <p14:tracePt t="96795" x="4829175" y="3051175"/>
          <p14:tracePt t="96851" x="4814888" y="3036888"/>
          <p14:tracePt t="96867" x="4794250" y="3028950"/>
          <p14:tracePt t="96875" x="4786313" y="3022600"/>
          <p14:tracePt t="96891" x="4779963" y="3014663"/>
          <p14:tracePt t="96899" x="4772025" y="3008313"/>
          <p14:tracePt t="96917" x="4757738" y="2994025"/>
          <p14:tracePt t="96918" x="4743450" y="2979738"/>
          <p14:tracePt t="96934" x="4722813" y="2936875"/>
          <p14:tracePt t="96951" x="4700588" y="2914650"/>
          <p14:tracePt t="96967" x="4686300" y="2886075"/>
          <p14:tracePt t="97011" x="4679950" y="2879725"/>
          <p14:tracePt t="97023" x="4672013" y="2871788"/>
          <p14:tracePt t="97036" x="4665663" y="2865438"/>
          <p14:tracePt t="97052" x="4665663" y="2857500"/>
          <p14:tracePt t="97059" x="4665663" y="2851150"/>
          <p14:tracePt t="97139" x="4643438" y="2836863"/>
          <p14:tracePt t="97148" x="4637088" y="2828925"/>
          <p14:tracePt t="97156" x="4600575" y="2828925"/>
          <p14:tracePt t="97168" x="4565650" y="2828925"/>
          <p14:tracePt t="97185" x="4508500" y="2828925"/>
          <p14:tracePt t="97200" x="4465638" y="2828925"/>
          <p14:tracePt t="97218" x="4422775" y="2828925"/>
          <p14:tracePt t="97233" x="4379913" y="2828925"/>
          <p14:tracePt t="97250" x="4308475" y="2843213"/>
          <p14:tracePt t="97268" x="4271963" y="2851150"/>
          <p14:tracePt t="97284" x="4257675" y="2851150"/>
          <p14:tracePt t="97300" x="4243388" y="2851150"/>
          <p14:tracePt t="97317" x="4222750" y="2851150"/>
          <p14:tracePt t="97333" x="4208463" y="2851150"/>
          <p14:tracePt t="97350" x="4186238" y="2857500"/>
          <p14:tracePt t="97368" x="4165600" y="2857500"/>
          <p14:tracePt t="97383" x="4143375" y="2857500"/>
          <p14:tracePt t="97401" x="4114800" y="2871788"/>
          <p14:tracePt t="97417" x="4100513" y="2871788"/>
          <p14:tracePt t="97450" x="4079875" y="2879725"/>
          <p14:tracePt t="97450" x="4071938" y="2886075"/>
          <p14:tracePt t="97491" x="4065588" y="2886075"/>
          <p14:tracePt t="97499" x="4057650" y="2886075"/>
          <p14:tracePt t="97531" x="4051300" y="2886075"/>
          <p14:tracePt t="97540" x="4043363" y="2886075"/>
          <p14:tracePt t="97545" x="4037013" y="2886075"/>
          <p14:tracePt t="97549" x="4029075" y="2886075"/>
          <p14:tracePt t="97739" x="4029075" y="2879725"/>
          <p14:tracePt t="97747" x="4037013" y="2879725"/>
          <p14:tracePt t="97755" x="4057650" y="2879725"/>
          <p14:tracePt t="97767" x="4094163" y="2879725"/>
          <p14:tracePt t="97784" x="4100513" y="2879725"/>
          <p14:tracePt t="97799" x="4108450" y="2879725"/>
          <p14:tracePt t="97816" x="4114800" y="2879725"/>
          <p14:tracePt t="97833" x="4137025" y="2879725"/>
          <p14:tracePt t="97850" x="4143375" y="2879725"/>
          <p14:tracePt t="97866" x="4179888" y="2865438"/>
          <p14:tracePt t="97866" x="4186238" y="2865438"/>
          <p14:tracePt t="97884" x="4208463" y="2865438"/>
          <p14:tracePt t="97900" x="4214813" y="2865438"/>
          <p14:tracePt t="97956" x="4222750" y="2865438"/>
          <p14:tracePt t="97964" x="4237038" y="2857500"/>
          <p14:tracePt t="97979" x="4243388" y="2851150"/>
          <p14:tracePt t="97996" x="4257675" y="2851150"/>
          <p14:tracePt t="98004" x="4265613" y="2851150"/>
          <p14:tracePt t="98020" x="4286250" y="2851150"/>
          <p14:tracePt t="98020" x="4294188" y="2851150"/>
          <p14:tracePt t="98035" x="4300538" y="2851150"/>
          <p14:tracePt t="98036" x="4308475" y="2851150"/>
          <p14:tracePt t="98049" x="4322763" y="2851150"/>
          <p14:tracePt t="98066" x="4329113" y="2851150"/>
          <p14:tracePt t="98082" x="4343400" y="2851150"/>
          <p14:tracePt t="98099" x="4357688" y="2851150"/>
          <p14:tracePt t="98116" x="4365625" y="2851150"/>
          <p14:tracePt t="98156" x="4371975" y="2851150"/>
          <p14:tracePt t="98164" x="4379913" y="2851150"/>
          <p14:tracePt t="98176" x="4394200" y="2851150"/>
          <p14:tracePt t="98182" x="4400550" y="2851150"/>
          <p14:tracePt t="99148" x="4422775" y="2843213"/>
          <p14:tracePt t="99466" x="4437063" y="2843213"/>
          <p14:tracePt t="99483" x="4443413" y="2843213"/>
          <p14:tracePt t="99499" x="4451350" y="2843213"/>
          <p14:tracePt t="99555" x="4457700" y="2843213"/>
          <p14:tracePt t="99571" x="4465638" y="2843213"/>
          <p14:tracePt t="99580" x="4479925" y="2843213"/>
          <p14:tracePt t="99587" x="4494213" y="2857500"/>
          <p14:tracePt t="99597" x="4543425" y="2908300"/>
          <p14:tracePt t="99614" x="4594225" y="2979738"/>
          <p14:tracePt t="99631" x="4637088" y="3051175"/>
          <p14:tracePt t="99646" x="4672013" y="3108325"/>
          <p14:tracePt t="99664" x="4694238" y="3171825"/>
          <p14:tracePt t="99680" x="4765675" y="3322638"/>
          <p14:tracePt t="99696" x="4829175" y="3508375"/>
          <p14:tracePt t="99714" x="4900613" y="3736975"/>
          <p14:tracePt t="99730" x="5014913" y="4008438"/>
          <p14:tracePt t="99730" x="5065713" y="4129088"/>
          <p14:tracePt t="99748" x="5165725" y="4351338"/>
          <p14:tracePt t="99764" x="5265738" y="4500563"/>
          <p14:tracePt t="99780" x="5337175" y="4608513"/>
          <p14:tracePt t="99797" x="5380038" y="4679950"/>
          <p14:tracePt t="99814" x="5394325" y="4743450"/>
          <p14:tracePt t="99830" x="5443538" y="4879975"/>
          <p14:tracePt t="99847" x="5472113" y="5022850"/>
          <p14:tracePt t="99863" x="5500688" y="5094288"/>
          <p14:tracePt t="99880" x="5508625" y="5137150"/>
          <p14:tracePt t="99896" x="5537200" y="5186363"/>
          <p14:tracePt t="99913" x="5551488" y="5200650"/>
          <p14:tracePt t="100003" x="5565775" y="5200650"/>
          <p14:tracePt t="100100" x="5572125" y="5200650"/>
          <p14:tracePt t="100171" x="5580063" y="5200650"/>
          <p14:tracePt t="100188" x="5586413" y="5200650"/>
          <p14:tracePt t="100227" x="5594350" y="5194300"/>
          <p14:tracePt t="100235" x="5600700" y="5186363"/>
          <p14:tracePt t="100251" x="5608638" y="5172075"/>
          <p14:tracePt t="100283" x="5614988" y="5172075"/>
          <p14:tracePt t="100283" x="5643563" y="5165725"/>
          <p14:tracePt t="100292" x="5651500" y="5157788"/>
          <p14:tracePt t="100300" x="5657850" y="5157788"/>
          <p14:tracePt t="100313" x="5700713" y="5157788"/>
          <p14:tracePt t="100330" x="5857875" y="5137150"/>
          <p14:tracePt t="100345" x="6008688" y="5137150"/>
          <p14:tracePt t="100362" x="6165850" y="5137150"/>
          <p14:tracePt t="100380" x="6186488" y="5137150"/>
          <p14:tracePt t="100523" x="6172200" y="5137150"/>
          <p14:tracePt t="100532" x="6165850" y="5143500"/>
          <p14:tracePt t="100539" x="6157913" y="5143500"/>
          <p14:tracePt t="100547" x="6137275" y="5143500"/>
          <p14:tracePt t="100562" x="6108700" y="5157788"/>
          <p14:tracePt t="100579" x="6080125" y="5180013"/>
          <p14:tracePt t="100596" x="6043613" y="5186363"/>
          <p14:tracePt t="100612" x="5957888" y="5214938"/>
          <p14:tracePt t="100629" x="5837238" y="5229225"/>
          <p14:tracePt t="100646" x="5694363" y="5243513"/>
          <p14:tracePt t="100662" x="5494338" y="5280025"/>
          <p14:tracePt t="100679" x="5408613" y="5280025"/>
          <p14:tracePt t="100695" x="5357813" y="5280025"/>
          <p14:tracePt t="100772" x="5351463" y="5280025"/>
          <p14:tracePt t="100780" x="5337175" y="5280025"/>
          <p14:tracePt t="100780" x="5314950" y="5280025"/>
          <p14:tracePt t="100796" x="5294313" y="5280025"/>
          <p14:tracePt t="100852" x="5286375" y="5280025"/>
          <p14:tracePt t="100860" x="5257800" y="5265738"/>
          <p14:tracePt t="100868" x="5172075" y="5194300"/>
          <p14:tracePt t="100884" x="5080000" y="5151438"/>
          <p14:tracePt t="100895" x="5008563" y="5100638"/>
          <p14:tracePt t="100911" x="4986338" y="5080000"/>
          <p14:tracePt t="100929" x="4979988" y="5072063"/>
          <p14:tracePt t="100972" x="4979988" y="5051425"/>
          <p14:tracePt t="100980" x="4979988" y="5043488"/>
          <p14:tracePt t="100987" x="4979988" y="5037138"/>
          <p14:tracePt t="100997" x="4979988" y="5014913"/>
          <p14:tracePt t="101011" x="4979988" y="5000625"/>
          <p14:tracePt t="101028" x="4979988" y="4972050"/>
          <p14:tracePt t="101045" x="5008563" y="4922838"/>
          <p14:tracePt t="101061" x="5043488" y="4879975"/>
          <p14:tracePt t="101078" x="5057775" y="4851400"/>
          <p14:tracePt t="101095" x="5086350" y="4829175"/>
          <p14:tracePt t="101112" x="5122863" y="4814888"/>
          <p14:tracePt t="101128" x="5143500" y="4794250"/>
          <p14:tracePt t="101145" x="5165725" y="4794250"/>
          <p14:tracePt t="101161" x="5194300" y="4786313"/>
          <p14:tracePt t="101178" x="5243513" y="4786313"/>
          <p14:tracePt t="101196" x="5265738" y="4786313"/>
          <p14:tracePt t="101210" x="5329238" y="4772025"/>
          <p14:tracePt t="101228" x="5372100" y="4772025"/>
          <p14:tracePt t="101245" x="5408613" y="4772025"/>
          <p14:tracePt t="101262" x="5437188" y="4772025"/>
          <p14:tracePt t="101278" x="5465763" y="4772025"/>
          <p14:tracePt t="101295" x="5494338" y="4772025"/>
          <p14:tracePt t="101311" x="5514975" y="4772025"/>
          <p14:tracePt t="101327" x="5529263" y="4772025"/>
          <p14:tracePt t="101345" x="5580063" y="4772025"/>
          <p14:tracePt t="101361" x="5614988" y="4765675"/>
          <p14:tracePt t="101378" x="5637213" y="4765675"/>
          <p14:tracePt t="101395" x="5643563" y="4765675"/>
          <p14:tracePt t="101395" x="5651500" y="4765675"/>
          <p14:tracePt t="101442" x="5657850" y="4765675"/>
          <p14:tracePt t="101451" x="5680075" y="4765675"/>
          <p14:tracePt t="101459" x="5686425" y="4757738"/>
          <p14:tracePt t="101477" x="5694363" y="4751388"/>
          <p14:tracePt t="101480" x="5715000" y="4751388"/>
          <p14:tracePt t="101494" x="5757863" y="4751388"/>
          <p14:tracePt t="101511" x="5800725" y="4751388"/>
          <p14:tracePt t="101528" x="5808663" y="4751388"/>
          <p14:tracePt t="101544" x="5822950" y="4751388"/>
          <p14:tracePt t="101561" x="5857875" y="4751388"/>
          <p14:tracePt t="101578" x="5880100" y="4751388"/>
          <p14:tracePt t="101594" x="5900738" y="4751388"/>
          <p14:tracePt t="101611" x="5965825" y="4765675"/>
          <p14:tracePt t="101628" x="5980113" y="4772025"/>
          <p14:tracePt t="101643" x="6022975" y="4786313"/>
          <p14:tracePt t="101660" x="6057900" y="4808538"/>
          <p14:tracePt t="101677" x="6100763" y="4814888"/>
          <p14:tracePt t="101694" x="6122988" y="4843463"/>
          <p14:tracePt t="101711" x="6143625" y="4851400"/>
          <p14:tracePt t="101755" x="6165850" y="4857750"/>
          <p14:tracePt t="101771" x="6194425" y="4886325"/>
          <p14:tracePt t="101787" x="6200775" y="4894263"/>
          <p14:tracePt t="101795" x="6223000" y="4900613"/>
          <p14:tracePt t="101803" x="6243638" y="4922838"/>
          <p14:tracePt t="101814" x="6251575" y="4929188"/>
          <p14:tracePt t="101844" x="6257925" y="4937125"/>
          <p14:tracePt t="101851" x="6257925" y="4951413"/>
          <p14:tracePt t="101860" x="6272213" y="4979988"/>
          <p14:tracePt t="101876" x="6294438" y="5008563"/>
          <p14:tracePt t="101894" x="6294438" y="5043488"/>
          <p14:tracePt t="101910" x="6294438" y="5051425"/>
          <p14:tracePt t="101927" x="6294438" y="5072063"/>
          <p14:tracePt t="101944" x="6294438" y="5080000"/>
          <p14:tracePt t="101960" x="6294438" y="5086350"/>
          <p14:tracePt t="101977" x="6294438" y="5094288"/>
          <p14:tracePt t="101994" x="6294438" y="5108575"/>
          <p14:tracePt t="102010" x="6294438" y="5122863"/>
          <p14:tracePt t="102026" x="6265863" y="5165725"/>
          <p14:tracePt t="102044" x="6257925" y="5194300"/>
          <p14:tracePt t="102060" x="6237288" y="5208588"/>
          <p14:tracePt t="102077" x="6215063" y="5229225"/>
          <p14:tracePt t="102093" x="6200775" y="5251450"/>
          <p14:tracePt t="102109" x="6165850" y="5257800"/>
          <p14:tracePt t="102126" x="6151563" y="5265738"/>
          <p14:tracePt t="102143" x="6115050" y="5294313"/>
          <p14:tracePt t="102160" x="6080125" y="5308600"/>
          <p14:tracePt t="102177" x="6043613" y="5337175"/>
          <p14:tracePt t="102194" x="6022975" y="5343525"/>
          <p14:tracePt t="102210" x="5994400" y="5351463"/>
          <p14:tracePt t="102227" x="5943600" y="5386388"/>
          <p14:tracePt t="102244" x="5908675" y="5386388"/>
          <p14:tracePt t="102260" x="5886450" y="5414963"/>
          <p14:tracePt t="102276" x="5865813" y="5422900"/>
          <p14:tracePt t="102293" x="5843588" y="5429250"/>
          <p14:tracePt t="102309" x="5808663" y="5437188"/>
          <p14:tracePt t="102326" x="5780088" y="5437188"/>
          <p14:tracePt t="102343" x="5757863" y="5451475"/>
          <p14:tracePt t="102359" x="5751513" y="5457825"/>
          <p14:tracePt t="102376" x="5743575" y="5457825"/>
          <p14:tracePt t="102393" x="5737225" y="5457825"/>
          <p14:tracePt t="102410" x="5729288" y="5457825"/>
          <p14:tracePt t="102427" x="5700713" y="5465763"/>
          <p14:tracePt t="102443" x="5629275" y="5465763"/>
          <p14:tracePt t="102460" x="5608638" y="5465763"/>
          <p14:tracePt t="102476" x="5572125" y="5465763"/>
          <p14:tracePt t="102493" x="5551488" y="5465763"/>
          <p14:tracePt t="102509" x="5529263" y="5465763"/>
          <p14:tracePt t="102526" x="5472113" y="5465763"/>
          <p14:tracePt t="102542" x="5408613" y="5465763"/>
          <p14:tracePt t="102560" x="5372100" y="5465763"/>
          <p14:tracePt t="102576" x="5351463" y="5465763"/>
          <p14:tracePt t="102592" x="5308600" y="5465763"/>
          <p14:tracePt t="102609" x="5265738" y="5457825"/>
          <p14:tracePt t="102626" x="5214938" y="5437188"/>
          <p14:tracePt t="102626" x="5194300" y="5437188"/>
          <p14:tracePt t="102644" x="5157788" y="5408613"/>
          <p14:tracePt t="102660" x="5122863" y="5386388"/>
          <p14:tracePt t="102676" x="5094288" y="5365750"/>
          <p14:tracePt t="102692" x="5057775" y="5337175"/>
          <p14:tracePt t="102710" x="5037138" y="5308600"/>
          <p14:tracePt t="102726" x="5008563" y="5272088"/>
          <p14:tracePt t="102743" x="4986338" y="5243513"/>
          <p14:tracePt t="102759" x="4972050" y="5208588"/>
          <p14:tracePt t="102775" x="4957763" y="5194300"/>
          <p14:tracePt t="102792" x="4951413" y="5157788"/>
          <p14:tracePt t="102808" x="4929188" y="5100638"/>
          <p14:tracePt t="102827" x="4929188" y="5057775"/>
          <p14:tracePt t="102844" x="4929188" y="5037138"/>
          <p14:tracePt t="102844" x="4929188" y="5022850"/>
          <p14:tracePt t="102860" x="4922838" y="5000625"/>
          <p14:tracePt t="102875" x="4922838" y="4986338"/>
          <p14:tracePt t="102893" x="4922838" y="4979988"/>
          <p14:tracePt t="102940" x="4922838" y="4957763"/>
          <p14:tracePt t="102947" x="4922838" y="4943475"/>
          <p14:tracePt t="102963" x="4922838" y="4914900"/>
          <p14:tracePt t="102967" x="4922838" y="4908550"/>
          <p14:tracePt t="102975" x="4929188" y="4900613"/>
          <p14:tracePt t="102992" x="4957763" y="4894263"/>
          <p14:tracePt t="103009" x="4986338" y="4886325"/>
          <p14:tracePt t="103025" x="5037138" y="4879975"/>
          <p14:tracePt t="103042" x="5086350" y="4857750"/>
          <p14:tracePt t="103058" x="5165725" y="4851400"/>
          <p14:tracePt t="103076" x="5229225" y="4843463"/>
          <p14:tracePt t="103093" x="5286375" y="4822825"/>
          <p14:tracePt t="103109" x="5351463" y="4808538"/>
          <p14:tracePt t="103125" x="5443538" y="4808538"/>
          <p14:tracePt t="103142" x="5537200" y="4786313"/>
          <p14:tracePt t="103159" x="5629275" y="4786313"/>
          <p14:tracePt t="103176" x="5686425" y="4772025"/>
          <p14:tracePt t="103192" x="5765800" y="4772025"/>
          <p14:tracePt t="103208" x="5829300" y="4772025"/>
          <p14:tracePt t="103225" x="5894388" y="4772025"/>
          <p14:tracePt t="103242" x="5972175" y="4772025"/>
          <p14:tracePt t="103259" x="6115050" y="4772025"/>
          <p14:tracePt t="103276" x="6180138" y="4772025"/>
          <p14:tracePt t="103291" x="6280150" y="4794250"/>
          <p14:tracePt t="103308" x="6337300" y="4829175"/>
          <p14:tracePt t="103325" x="6380163" y="4837113"/>
          <p14:tracePt t="103343" x="6437313" y="4865688"/>
          <p14:tracePt t="103358" x="6472238" y="4886325"/>
          <p14:tracePt t="103375" x="6500813" y="4914900"/>
          <p14:tracePt t="103392" x="6515100" y="4929188"/>
          <p14:tracePt t="103408" x="6537325" y="4951413"/>
          <p14:tracePt t="103425" x="6543675" y="4957763"/>
          <p14:tracePt t="103441" x="6551613" y="4979988"/>
          <p14:tracePt t="103459" x="6551613" y="4994275"/>
          <p14:tracePt t="103475" x="6557963" y="5029200"/>
          <p14:tracePt t="103491" x="6557963" y="5051425"/>
          <p14:tracePt t="103508" x="6557963" y="5072063"/>
          <p14:tracePt t="103525" x="6557963" y="5094288"/>
          <p14:tracePt t="103541" x="6543675" y="5129213"/>
          <p14:tracePt t="103558" x="6451600" y="5165725"/>
          <p14:tracePt t="103575" x="6386513" y="5200650"/>
          <p14:tracePt t="103592" x="6315075" y="5208588"/>
          <p14:tracePt t="103609" x="6294438" y="5208588"/>
          <p14:tracePt t="103624" x="6251575" y="5208588"/>
          <p14:tracePt t="103641" x="6086475" y="5114925"/>
          <p14:tracePt t="103658" x="5880100" y="4957763"/>
          <p14:tracePt t="103658" x="5800725" y="4894263"/>
          <p14:tracePt t="103675" x="5708650" y="4800600"/>
          <p14:tracePt t="103691" x="5494338" y="4586288"/>
          <p14:tracePt t="103709" x="5380038" y="4400550"/>
          <p14:tracePt t="103724" x="5243513" y="4208463"/>
          <p14:tracePt t="103741" x="5151438" y="4043363"/>
          <p14:tracePt t="103758" x="5094288" y="3943350"/>
          <p14:tracePt t="103774" x="5080000" y="3865563"/>
          <p14:tracePt t="103791" x="5043488" y="3779838"/>
          <p14:tracePt t="103808" x="5029200" y="3636963"/>
          <p14:tracePt t="103824" x="5022850" y="3557588"/>
          <p14:tracePt t="103841" x="5008563" y="3465513"/>
          <p14:tracePt t="103858" x="4986338" y="3394075"/>
          <p14:tracePt t="103874" x="4979988" y="3357563"/>
          <p14:tracePt t="103892" x="4979988" y="3351213"/>
          <p14:tracePt t="103907" x="4979988" y="3343275"/>
          <p14:tracePt t="103924" x="4979988" y="3308350"/>
          <p14:tracePt t="103941" x="4972050" y="3286125"/>
          <p14:tracePt t="103958" x="4972050" y="3271838"/>
          <p14:tracePt t="103996" x="4965700" y="3251200"/>
          <p14:tracePt t="104012" x="4965700" y="3243263"/>
          <p14:tracePt t="104028" x="4965700" y="3228975"/>
          <p14:tracePt t="104040" x="4957763" y="3222625"/>
          <p14:tracePt t="104042" x="4951413" y="3214688"/>
          <p14:tracePt t="104057" x="4951413" y="3194050"/>
          <p14:tracePt t="104074" x="4951413" y="3165475"/>
          <p14:tracePt t="104074" x="4951413" y="3143250"/>
          <p14:tracePt t="104092" x="4951413" y="3128963"/>
          <p14:tracePt t="104107" x="4937125" y="3086100"/>
          <p14:tracePt t="104124" x="4922838" y="3043238"/>
          <p14:tracePt t="104141" x="4914900" y="3014663"/>
          <p14:tracePt t="104157" x="4908550" y="3008313"/>
          <p14:tracePt t="104174" x="4908550" y="2979738"/>
          <p14:tracePt t="104191" x="4900613" y="2965450"/>
          <p14:tracePt t="104207" x="4894263" y="2957513"/>
          <p14:tracePt t="104224" x="4865688" y="2914650"/>
          <p14:tracePt t="104241" x="4851400" y="2894013"/>
          <p14:tracePt t="104257" x="4829175" y="2865438"/>
          <p14:tracePt t="104274" x="4822825" y="2851150"/>
          <p14:tracePt t="104290" x="4814888" y="2836863"/>
          <p14:tracePt t="104325" x="4814888" y="2822575"/>
          <p14:tracePt t="104667" x="4800600" y="2836863"/>
          <p14:tracePt t="104676" x="4800600" y="2843213"/>
          <p14:tracePt t="104771" x="4800600" y="2851150"/>
          <p14:tracePt t="104852" x="4800600" y="2857500"/>
          <p14:tracePt t="105108" x="4800600" y="2851150"/>
          <p14:tracePt t="105119" x="4800600" y="2843213"/>
          <p14:tracePt t="105155" x="4800600" y="2822575"/>
          <p14:tracePt t="105163" x="4800600" y="2814638"/>
          <p14:tracePt t="105171" x="4800600" y="2808288"/>
          <p14:tracePt t="105179" x="4800600" y="2786063"/>
          <p14:tracePt t="105193" x="4800600" y="2771775"/>
          <p14:tracePt t="105206" x="4800600" y="2765425"/>
          <p14:tracePt t="105222" x="4814888" y="2736850"/>
          <p14:tracePt t="105257" x="4822825" y="2722563"/>
          <p14:tracePt t="105284" x="4822825" y="2708275"/>
          <p14:tracePt t="105299" x="4822825" y="2700338"/>
          <p14:tracePt t="105315" x="4829175" y="2686050"/>
          <p14:tracePt t="105371" x="4829175" y="2671763"/>
          <p14:tracePt t="106395" x="4837113" y="2665413"/>
          <p14:tracePt t="106428" x="4851400" y="2665413"/>
          <p14:tracePt t="106436" x="4900613" y="2722563"/>
          <p14:tracePt t="106443" x="4937125" y="2814638"/>
          <p14:tracePt t="106456" x="4979988" y="2879725"/>
          <p14:tracePt t="106470" x="5000625" y="2951163"/>
          <p14:tracePt t="106487" x="5029200" y="3028950"/>
          <p14:tracePt t="106504" x="5057775" y="3157538"/>
          <p14:tracePt t="106521" x="5080000" y="3322638"/>
          <p14:tracePt t="106537" x="5094288" y="3494088"/>
          <p14:tracePt t="106553" x="5114925" y="3671888"/>
          <p14:tracePt t="106571" x="5143500" y="3814763"/>
          <p14:tracePt t="106587" x="5143500" y="3957638"/>
          <p14:tracePt t="106604" x="5143500" y="4037013"/>
          <p14:tracePt t="106620" x="5143500" y="4129088"/>
          <p14:tracePt t="106636" x="5143500" y="4237038"/>
          <p14:tracePt t="106654" x="5143500" y="4314825"/>
          <p14:tracePt t="106670" x="5129213" y="4379913"/>
          <p14:tracePt t="106687" x="5100638" y="4437063"/>
          <p14:tracePt t="106703" x="5086350" y="4471988"/>
          <p14:tracePt t="106720" x="5057775" y="4514850"/>
          <p14:tracePt t="106736" x="5037138" y="4551363"/>
          <p14:tracePt t="106754" x="4972050" y="4608513"/>
          <p14:tracePt t="106770" x="4914900" y="4672013"/>
          <p14:tracePt t="106787" x="4751388" y="4786313"/>
          <p14:tracePt t="106804" x="4643438" y="4886325"/>
          <p14:tracePt t="106819" x="4514850" y="4972050"/>
          <p14:tracePt t="106836" x="4394200" y="5057775"/>
          <p14:tracePt t="106853" x="4337050" y="5094288"/>
          <p14:tracePt t="106870" x="4294188" y="5122863"/>
          <p14:tracePt t="106886" x="4286250" y="5129213"/>
          <p14:tracePt t="106903" x="4279900" y="5129213"/>
          <p14:tracePt t="106947" x="4271963" y="5129213"/>
          <p14:tracePt t="106955" x="4265613" y="5137150"/>
          <p14:tracePt t="106963" x="4257675" y="5137150"/>
          <p14:tracePt t="106972" x="4243388" y="5137150"/>
          <p14:tracePt t="106987" x="4194175" y="5137150"/>
          <p14:tracePt t="107004" x="4157663" y="5137150"/>
          <p14:tracePt t="107020" x="4129088" y="5137150"/>
          <p14:tracePt t="107036" x="4051300" y="5137150"/>
          <p14:tracePt t="107053" x="3922713" y="5137150"/>
          <p14:tracePt t="107069" x="3814763" y="5137150"/>
          <p14:tracePt t="107086" x="3671888" y="5137150"/>
          <p14:tracePt t="107103" x="3586163" y="5137150"/>
          <p14:tracePt t="107120" x="3514725" y="5137150"/>
          <p14:tracePt t="107137" x="3471863" y="5114925"/>
          <p14:tracePt t="107152" x="3436938" y="5108575"/>
          <p14:tracePt t="107170" x="3414713" y="5100638"/>
          <p14:tracePt t="107186" x="3394075" y="5100638"/>
          <p14:tracePt t="107186" x="3365500" y="5094288"/>
          <p14:tracePt t="107203" x="3336925" y="5086350"/>
          <p14:tracePt t="107219" x="3328988" y="5080000"/>
          <p14:tracePt t="107237" x="3314700" y="5072063"/>
          <p14:tracePt t="107253" x="3300413" y="5057775"/>
          <p14:tracePt t="107269" x="3279775" y="5029200"/>
          <p14:tracePt t="107286" x="3228975" y="4979988"/>
          <p14:tracePt t="107302" x="3208338" y="4957763"/>
          <p14:tracePt t="107320" x="3194050" y="4943475"/>
          <p14:tracePt t="107335" x="3186113" y="4914900"/>
          <p14:tracePt t="107353" x="3179763" y="4900613"/>
          <p14:tracePt t="107403" x="3179763" y="4894263"/>
          <p14:tracePt t="107411" x="3179763" y="4886325"/>
          <p14:tracePt t="107443" x="3179763" y="4872038"/>
          <p14:tracePt t="107451" x="3186113" y="4851400"/>
          <p14:tracePt t="107458" x="3208338" y="4843463"/>
          <p14:tracePt t="107468" x="3222625" y="4843463"/>
          <p14:tracePt t="107485" x="3228975" y="4843463"/>
          <p14:tracePt t="107502" x="3257550" y="4843463"/>
          <p14:tracePt t="107519" x="3286125" y="4843463"/>
          <p14:tracePt t="107536" x="3308350" y="4843463"/>
          <p14:tracePt t="107552" x="3336925" y="4843463"/>
          <p14:tracePt t="107569" x="3371850" y="4843463"/>
          <p14:tracePt t="107585" x="3414713" y="4843463"/>
          <p14:tracePt t="107602" x="3457575" y="4843463"/>
          <p14:tracePt t="107602" x="3479800" y="4843463"/>
          <p14:tracePt t="107620" x="3500438" y="4843463"/>
          <p14:tracePt t="107635" x="3508375" y="4843463"/>
          <p14:tracePt t="107683" x="3514725" y="4843463"/>
          <p14:tracePt t="107699" x="3529013" y="4843463"/>
          <p14:tracePt t="107736" x="3536950" y="4843463"/>
          <p14:tracePt t="107803" x="3543300" y="4843463"/>
          <p14:tracePt t="107844" x="3551238" y="4843463"/>
          <p14:tracePt t="107899" x="3565525" y="4843463"/>
          <p14:tracePt t="107931" x="3571875" y="4843463"/>
          <p14:tracePt t="107939" x="3579813" y="4843463"/>
          <p14:tracePt t="107940" x="3586163" y="4843463"/>
          <p14:tracePt t="107979" x="3608388" y="4843463"/>
          <p14:tracePt t="108035" x="3614738" y="4843463"/>
          <p14:tracePt t="108100" x="3622675" y="4843463"/>
          <p14:tracePt t="108139" x="3629025" y="4843463"/>
          <p14:tracePt t="108211" x="3643313" y="4843463"/>
          <p14:tracePt t="108659" x="3651250" y="4843463"/>
          <p14:tracePt t="108731" x="3657600" y="4843463"/>
          <p14:tracePt t="108763" x="3665538" y="4843463"/>
          <p14:tracePt t="108779" x="3679825" y="4843463"/>
          <p14:tracePt t="108788" x="3700463" y="4851400"/>
          <p14:tracePt t="108803" x="3708400" y="4857750"/>
          <p14:tracePt t="108820" x="3729038" y="4857750"/>
          <p14:tracePt t="108827" x="3736975" y="4857750"/>
          <p14:tracePt t="108834" x="3757613" y="4857750"/>
          <p14:tracePt t="108850" x="3765550" y="4857750"/>
          <p14:tracePt t="108892" x="3786188" y="4865688"/>
          <p14:tracePt t="108900" x="3800475" y="4865688"/>
          <p14:tracePt t="108905" x="3808413" y="4872038"/>
          <p14:tracePt t="108917" x="3836988" y="4872038"/>
          <p14:tracePt t="108933" x="3843338" y="4879975"/>
          <p14:tracePt t="108951" x="3857625" y="4894263"/>
          <p14:tracePt t="108967" x="3865563" y="4900613"/>
          <p14:tracePt t="108984" x="3871913" y="4900613"/>
          <p14:tracePt t="109020" x="3886200" y="4900613"/>
          <p14:tracePt t="109083" x="3894138" y="4900613"/>
          <p14:tracePt t="109188" x="3900488" y="4900613"/>
          <p14:tracePt t="109195" x="3914775" y="4900613"/>
          <p14:tracePt t="109195" x="3922713" y="4900613"/>
          <p14:tracePt t="109219" x="3929063" y="4900613"/>
          <p14:tracePt t="109227" x="3937000" y="4900613"/>
          <p14:tracePt t="109237" x="3957638" y="4900613"/>
          <p14:tracePt t="109260" x="3965575" y="4900613"/>
          <p14:tracePt t="109275" x="3986213" y="4908550"/>
          <p14:tracePt t="109277" x="3994150" y="4908550"/>
          <p14:tracePt t="109284" x="4000500" y="4908550"/>
          <p14:tracePt t="109324" x="4008438" y="4908550"/>
          <p14:tracePt t="109467" x="4014788" y="4908550"/>
          <p14:tracePt t="109483" x="4029075" y="4908550"/>
          <p14:tracePt t="109547" x="4037013" y="4908550"/>
          <p14:tracePt t="109627" x="4043363" y="4908550"/>
          <p14:tracePt t="109645" x="4051300" y="4908550"/>
          <p14:tracePt t="109648" x="4065588" y="4908550"/>
          <p14:tracePt t="109665" x="4071938" y="4908550"/>
          <p14:tracePt t="109666" x="4094163" y="4908550"/>
          <p14:tracePt t="109682" x="4151313" y="4886325"/>
          <p14:tracePt t="109700" x="4194175" y="4879975"/>
          <p14:tracePt t="109716" x="4229100" y="4843463"/>
          <p14:tracePt t="109733" x="4279900" y="4794250"/>
          <p14:tracePt t="109750" x="4329113" y="4694238"/>
          <p14:tracePt t="109766" x="4394200" y="4572000"/>
          <p14:tracePt t="109782" x="4451350" y="4471988"/>
          <p14:tracePt t="109799" x="4543425" y="4365625"/>
          <p14:tracePt t="109815" x="4657725" y="4237038"/>
          <p14:tracePt t="109833" x="4829175" y="4065588"/>
          <p14:tracePt t="109849" x="4943475" y="3922713"/>
          <p14:tracePt t="109865" x="4994275" y="3836988"/>
          <p14:tracePt t="109883" x="5014913" y="3729038"/>
          <p14:tracePt t="109898" x="5043488" y="3600450"/>
          <p14:tracePt t="109916" x="5043488" y="3522663"/>
          <p14:tracePt t="109932" x="5057775" y="3457575"/>
          <p14:tracePt t="109949" x="5065713" y="3414713"/>
          <p14:tracePt t="109965" x="5065713" y="3379788"/>
          <p14:tracePt t="109982" x="5065713" y="3322638"/>
          <p14:tracePt t="109999" x="5065713" y="3251200"/>
          <p14:tracePt t="110015" x="5065713" y="3179763"/>
          <p14:tracePt t="110032" x="5065713" y="3079750"/>
          <p14:tracePt t="110049" x="5065713" y="3000375"/>
          <p14:tracePt t="110066" x="5051425" y="2928938"/>
          <p14:tracePt t="110082" x="5037138" y="2908300"/>
          <p14:tracePt t="110099" x="5000625" y="2851150"/>
          <p14:tracePt t="110116" x="4994275" y="2836863"/>
          <p14:tracePt t="110133" x="4986338" y="2814638"/>
          <p14:tracePt t="110149" x="4972050" y="2808288"/>
          <p14:tracePt t="110165" x="4957763" y="2771775"/>
          <p14:tracePt t="110181" x="4951413" y="2765425"/>
          <p14:tracePt t="110199" x="4943475" y="2757488"/>
          <p14:tracePt t="110215" x="4937125" y="2751138"/>
          <p14:tracePt t="110231" x="4922838" y="2736850"/>
          <p14:tracePt t="110275" x="4900613" y="2728913"/>
          <p14:tracePt t="110284" x="4894263" y="2728913"/>
          <p14:tracePt t="110284" x="4879975" y="2728913"/>
          <p14:tracePt t="110298" x="4851400" y="2722563"/>
          <p14:tracePt t="110316" x="4822825" y="2700338"/>
          <p14:tracePt t="110332" x="4794250" y="2693988"/>
          <p14:tracePt t="110348" x="4765675" y="2693988"/>
          <p14:tracePt t="110365" x="4729163" y="2693988"/>
          <p14:tracePt t="110381" x="4708525" y="2686050"/>
          <p14:tracePt t="110398" x="4694238" y="2686050"/>
          <p14:tracePt t="110415" x="4679950" y="2686050"/>
          <p14:tracePt t="110432" x="4672013" y="2686050"/>
          <p14:tracePt t="110467" x="4665663" y="2679700"/>
          <p14:tracePt t="111075" x="4672013" y="2679700"/>
          <p14:tracePt t="111443" x="4686300" y="2671763"/>
          <p14:tracePt t="111475" x="4694238" y="2665413"/>
          <p14:tracePt t="111507" x="4700588" y="2665413"/>
          <p14:tracePt t="111518" x="4708525" y="2665413"/>
          <p14:tracePt t="111523" x="4714875" y="2665413"/>
          <p14:tracePt t="111536" x="4722813" y="2665413"/>
          <p14:tracePt t="111539" x="4737100" y="2665413"/>
          <p14:tracePt t="111546" x="4757738" y="2665413"/>
          <p14:tracePt t="111564" x="4800600" y="2665413"/>
          <p14:tracePt t="111581" x="4837113" y="2665413"/>
          <p14:tracePt t="111597" x="4857750" y="2665413"/>
          <p14:tracePt t="111613" x="4879975" y="2665413"/>
          <p14:tracePt t="111630" x="4943475" y="2693988"/>
          <p14:tracePt t="111647" x="4979988" y="2728913"/>
          <p14:tracePt t="111663" x="5022850" y="2771775"/>
          <p14:tracePt t="111680" x="5057775" y="2828925"/>
          <p14:tracePt t="111697" x="5086350" y="2914650"/>
          <p14:tracePt t="111713" x="5122863" y="3008313"/>
          <p14:tracePt t="111730" x="5157788" y="3143250"/>
          <p14:tracePt t="111746" x="5180013" y="3286125"/>
          <p14:tracePt t="111763" x="5186363" y="3365500"/>
          <p14:tracePt t="111780" x="5208588" y="3494088"/>
          <p14:tracePt t="111797" x="5208588" y="3665538"/>
          <p14:tracePt t="111813" x="5208588" y="3836988"/>
          <p14:tracePt t="111830" x="5208588" y="4008438"/>
          <p14:tracePt t="111846" x="5208588" y="4151313"/>
          <p14:tracePt t="111862" x="5208588" y="4229100"/>
          <p14:tracePt t="111879" x="5208588" y="4271963"/>
          <p14:tracePt t="111895" x="5208588" y="4300538"/>
          <p14:tracePt t="111913" x="5208588" y="4351338"/>
          <p14:tracePt t="111930" x="5208588" y="4408488"/>
          <p14:tracePt t="111946" x="5208588" y="4451350"/>
          <p14:tracePt t="111946" x="5208588" y="4479925"/>
          <p14:tracePt t="111964" x="5208588" y="4494213"/>
          <p14:tracePt t="111979" x="5172075" y="4594225"/>
          <p14:tracePt t="111997" x="5157788" y="4622800"/>
          <p14:tracePt t="112012" x="5143500" y="4665663"/>
          <p14:tracePt t="112030" x="5122863" y="4700588"/>
          <p14:tracePt t="112045" x="5114925" y="4722813"/>
          <p14:tracePt t="112063" x="5072063" y="4814888"/>
          <p14:tracePt t="112079" x="5051425" y="4857750"/>
          <p14:tracePt t="112096" x="5008563" y="4908550"/>
          <p14:tracePt t="112113" x="4957763" y="4979988"/>
          <p14:tracePt t="112128" x="4937125" y="5014913"/>
          <p14:tracePt t="112146" x="4922838" y="5029200"/>
          <p14:tracePt t="112162" x="4886325" y="5057775"/>
          <p14:tracePt t="112179" x="4814888" y="5100638"/>
          <p14:tracePt t="112195" x="4729163" y="5143500"/>
          <p14:tracePt t="112213" x="4686300" y="5151438"/>
          <p14:tracePt t="112228" x="4651375" y="5180013"/>
          <p14:tracePt t="112245" x="4608513" y="5186363"/>
          <p14:tracePt t="112262" x="4586288" y="5194300"/>
          <p14:tracePt t="112279" x="4572000" y="5194300"/>
          <p14:tracePt t="112295" x="4551363" y="5194300"/>
          <p14:tracePt t="112312" x="4494213" y="5194300"/>
          <p14:tracePt t="112330" x="4437063" y="5194300"/>
          <p14:tracePt t="112345" x="4408488" y="5194300"/>
          <p14:tracePt t="112363" x="4357688" y="5186363"/>
          <p14:tracePt t="112378" x="4337050" y="5165725"/>
          <p14:tracePt t="112396" x="4308475" y="5151438"/>
          <p14:tracePt t="112412" x="4286250" y="5129213"/>
          <p14:tracePt t="112429" x="4257675" y="5094288"/>
          <p14:tracePt t="112445" x="4229100" y="5043488"/>
          <p14:tracePt t="112462" x="4222750" y="5037138"/>
          <p14:tracePt t="112478" x="4214813" y="5029200"/>
          <p14:tracePt t="112523" x="4208463" y="5022850"/>
          <p14:tracePt t="112537" x="4200525" y="5008563"/>
          <p14:tracePt t="112563" x="4194175" y="5000625"/>
          <p14:tracePt t="114651" x="4186238" y="4994275"/>
          <p14:tracePt t="116940" x="4200525" y="4972050"/>
          <p14:tracePt t="116979" x="4222750" y="4972050"/>
          <p14:tracePt t="116988" x="4265613" y="4965700"/>
          <p14:tracePt t="116995" x="4371975" y="4943475"/>
          <p14:tracePt t="117005" x="4500563" y="4908550"/>
          <p14:tracePt t="117022" x="4643438" y="4886325"/>
          <p14:tracePt t="117039" x="4743450" y="4857750"/>
          <p14:tracePt t="117055" x="4837113" y="4843463"/>
          <p14:tracePt t="117072" x="4937125" y="4808538"/>
          <p14:tracePt t="117088" x="5051425" y="4772025"/>
          <p14:tracePt t="117105" x="5165725" y="4729163"/>
          <p14:tracePt t="117123" x="5222875" y="4686300"/>
          <p14:tracePt t="117138" x="5357813" y="4572000"/>
          <p14:tracePt t="117155" x="5429250" y="4465638"/>
          <p14:tracePt t="117171" x="5522913" y="4300538"/>
          <p14:tracePt t="117190" x="5543550" y="4171950"/>
          <p14:tracePt t="117205" x="5594350" y="3971925"/>
          <p14:tracePt t="117221" x="5608638" y="3800475"/>
          <p14:tracePt t="117238" x="5608638" y="3643313"/>
          <p14:tracePt t="117254" x="5608638" y="3451225"/>
          <p14:tracePt t="117272" x="5608638" y="3279775"/>
          <p14:tracePt t="117288" x="5608638" y="3122613"/>
          <p14:tracePt t="117305" x="5608638" y="2965450"/>
          <p14:tracePt t="117321" x="5565775" y="2808288"/>
          <p14:tracePt t="117338" x="5508625" y="2686050"/>
          <p14:tracePt t="117355" x="5443538" y="2593975"/>
          <p14:tracePt t="117372" x="5422900" y="2557463"/>
          <p14:tracePt t="117389" x="5394325" y="2536825"/>
          <p14:tracePt t="117405" x="5357813" y="2522538"/>
          <p14:tracePt t="117422" x="5337175" y="2500313"/>
          <p14:tracePt t="117437" x="5329238" y="2493963"/>
          <p14:tracePt t="117454" x="5322888" y="2486025"/>
          <p14:tracePt t="117563" x="5322888" y="2508250"/>
          <p14:tracePt t="117572" x="5322888" y="2600325"/>
          <p14:tracePt t="117579" x="5372100" y="2714625"/>
          <p14:tracePt t="117587" x="5408613" y="2814638"/>
          <p14:tracePt t="117604" x="5429250" y="2928938"/>
          <p14:tracePt t="117621" x="5429250" y="3065463"/>
          <p14:tracePt t="117639" x="5429250" y="3257550"/>
          <p14:tracePt t="117655" x="5429250" y="3429000"/>
          <p14:tracePt t="117671" x="5429250" y="3600450"/>
          <p14:tracePt t="117688" x="5408613" y="3765550"/>
          <p14:tracePt t="117704" x="5380038" y="3857625"/>
          <p14:tracePt t="117721" x="5329238" y="3971925"/>
          <p14:tracePt t="117738" x="5280025" y="4071938"/>
          <p14:tracePt t="117755" x="5222875" y="4194175"/>
          <p14:tracePt t="117771" x="5137150" y="4308475"/>
          <p14:tracePt t="117788" x="5080000" y="4371975"/>
          <p14:tracePt t="117804" x="5008563" y="4429125"/>
          <p14:tracePt t="117821" x="4914900" y="4486275"/>
          <p14:tracePt t="117837" x="4843463" y="4537075"/>
          <p14:tracePt t="117854" x="4765675" y="4579938"/>
          <p14:tracePt t="117870" x="4694238" y="4622800"/>
          <p14:tracePt t="117887" x="4622800" y="4665663"/>
          <p14:tracePt t="117905" x="4565650" y="4694238"/>
          <p14:tracePt t="117921" x="4529138" y="4714875"/>
          <p14:tracePt t="117939" x="4486275" y="4737100"/>
          <p14:tracePt t="117954" x="4457700" y="4757738"/>
          <p14:tracePt t="117971" x="4422775" y="4779963"/>
          <p14:tracePt t="117987" x="4394200" y="4794250"/>
          <p14:tracePt t="118004" x="4379913" y="4808538"/>
          <p14:tracePt t="118020" x="4343400" y="4837113"/>
          <p14:tracePt t="118036" x="4329113" y="4857750"/>
          <p14:tracePt t="118053" x="4300538" y="4894263"/>
          <p14:tracePt t="118070" x="4286250" y="4908550"/>
          <p14:tracePt t="118087" x="4279900" y="4922838"/>
          <p14:tracePt t="118131" x="4257675" y="4943475"/>
          <p14:tracePt t="118140" x="4243388" y="4972050"/>
          <p14:tracePt t="118163" x="4214813" y="5000625"/>
          <p14:tracePt t="118171" x="4208463" y="5008563"/>
          <p14:tracePt t="118179" x="4208463" y="5022850"/>
          <p14:tracePt t="118189" x="4200525" y="5029200"/>
          <p14:tracePt t="118916" x="4222750" y="5029200"/>
          <p14:tracePt t="118923" x="4251325" y="5029200"/>
          <p14:tracePt t="118924" x="4279900" y="5022850"/>
          <p14:tracePt t="118936" x="4337050" y="5008563"/>
          <p14:tracePt t="118952" x="4422775" y="4951413"/>
          <p14:tracePt t="118969" x="4622800" y="4814888"/>
          <p14:tracePt t="118986" x="4814888" y="4665663"/>
          <p14:tracePt t="119003" x="5051425" y="4471988"/>
          <p14:tracePt t="119020" x="5151438" y="4343400"/>
          <p14:tracePt t="119036" x="5257800" y="4157663"/>
          <p14:tracePt t="119053" x="5365750" y="3943350"/>
          <p14:tracePt t="119069" x="5457825" y="3757613"/>
          <p14:tracePt t="119086" x="5537200" y="3557588"/>
          <p14:tracePt t="119102" x="5600700" y="3394075"/>
          <p14:tracePt t="119119" x="5651500" y="3228975"/>
          <p14:tracePt t="119135" x="5665788" y="3065463"/>
          <p14:tracePt t="119153" x="5665788" y="2979738"/>
          <p14:tracePt t="119169" x="5665788" y="2900363"/>
          <p14:tracePt t="119185" x="5665788" y="2822575"/>
          <p14:tracePt t="119185" x="5651500" y="2779713"/>
          <p14:tracePt t="119204" x="5643563" y="2751138"/>
          <p14:tracePt t="119218" x="5557838" y="2614613"/>
          <p14:tracePt t="119236" x="5537200" y="2600325"/>
          <p14:tracePt t="119252" x="5508625" y="2593975"/>
          <p14:tracePt t="119269" x="5494338" y="2579688"/>
          <p14:tracePt t="119285" x="5472113" y="2565400"/>
          <p14:tracePt t="119302" x="5437188" y="2551113"/>
          <p14:tracePt t="119319" x="5400675" y="2536825"/>
          <p14:tracePt t="119335" x="5380038" y="2514600"/>
          <p14:tracePt t="119352" x="5337175" y="2514600"/>
          <p14:tracePt t="119368" x="5272088" y="2514600"/>
          <p14:tracePt t="119386" x="5208588" y="2514600"/>
          <p14:tracePt t="119401" x="5165725" y="2514600"/>
          <p14:tracePt t="119418" x="5094288" y="2514600"/>
          <p14:tracePt t="119436" x="5043488" y="2514600"/>
          <p14:tracePt t="119452" x="4979988" y="2514600"/>
          <p14:tracePt t="119468" x="4886325" y="2528888"/>
          <p14:tracePt t="119485" x="4829175" y="2543175"/>
          <p14:tracePt t="119501" x="4808538" y="2543175"/>
          <p14:tracePt t="119518" x="4757738" y="2551113"/>
          <p14:tracePt t="119536" x="4708525" y="2551113"/>
          <p14:tracePt t="119551" x="4672013" y="2557463"/>
          <p14:tracePt t="119569" x="4629150" y="2557463"/>
          <p14:tracePt t="119584" x="4622800" y="2557463"/>
          <p14:tracePt t="119643" x="4614863" y="2557463"/>
          <p14:tracePt t="119651" x="4608513" y="2557463"/>
          <p14:tracePt t="119660" x="4572000" y="2579688"/>
          <p14:tracePt t="119669" x="4514850" y="2586038"/>
          <p14:tracePt t="119684" x="4479925" y="2586038"/>
          <p14:tracePt t="119702" x="4457700" y="2586038"/>
          <p14:tracePt t="119718" x="4443413" y="2586038"/>
          <p14:tracePt t="119735" x="4437063" y="2586038"/>
          <p14:tracePt t="119752" x="4408488" y="2586038"/>
          <p14:tracePt t="119768" x="4379913" y="2586038"/>
          <p14:tracePt t="119784" x="4337050" y="2586038"/>
          <p14:tracePt t="119802" x="4314825" y="2586038"/>
          <p14:tracePt t="119817" x="4251325" y="2586038"/>
          <p14:tracePt t="119817" x="4243388" y="2586038"/>
          <p14:tracePt t="119835" x="4194175" y="2586038"/>
          <p14:tracePt t="119851" x="4171950" y="2586038"/>
          <p14:tracePt t="119867" x="4165600" y="2586038"/>
          <p14:tracePt t="119884" x="4157663" y="2586038"/>
          <p14:tracePt t="119901" x="4129088" y="2586038"/>
          <p14:tracePt t="119917" x="4122738" y="2586038"/>
          <p14:tracePt t="119936" x="4108450" y="2586038"/>
          <p14:tracePt t="119951" x="4086225" y="2586038"/>
          <p14:tracePt t="119968" x="4057650" y="2586038"/>
          <p14:tracePt t="119984" x="4029075" y="2586038"/>
          <p14:tracePt t="120001" x="4000500" y="2586038"/>
          <p14:tracePt t="120017" x="3994150" y="2586038"/>
          <p14:tracePt t="120034" x="3979863" y="2586038"/>
          <p14:tracePt t="120100" x="3971925" y="2586038"/>
          <p14:tracePt t="120172" x="3965575" y="2579688"/>
          <p14:tracePt t="120179" x="3971925" y="2571750"/>
          <p14:tracePt t="120193" x="3986213" y="2565400"/>
          <p14:tracePt t="120201" x="4008438" y="2565400"/>
          <p14:tracePt t="120218" x="4057650" y="2551113"/>
          <p14:tracePt t="120234" x="4065588" y="2543175"/>
          <p14:tracePt t="120250" x="4122738" y="2528888"/>
          <p14:tracePt t="120269" x="4143375" y="2522538"/>
          <p14:tracePt t="120284" x="4186238" y="2508250"/>
          <p14:tracePt t="120411" x="4208463" y="2508250"/>
          <p14:tracePt t="120418" x="4222750" y="2493963"/>
          <p14:tracePt t="120459" x="4229100" y="2493963"/>
          <p14:tracePt t="120467" x="4243388" y="2493963"/>
          <p14:tracePt t="120499" x="4251325" y="2493963"/>
          <p14:tracePt t="120507" x="4257675" y="2493963"/>
          <p14:tracePt t="120547" x="4265613" y="2493963"/>
          <p14:tracePt t="120579" x="4286250" y="2493963"/>
          <p14:tracePt t="120601" x="4294188" y="2493963"/>
          <p14:tracePt t="120635" x="4300538" y="2493963"/>
          <p14:tracePt t="120651" x="4308475" y="2493963"/>
          <p14:tracePt t="120667" x="4322763" y="2493963"/>
          <p14:tracePt t="120683" x="4329113" y="2493963"/>
          <p14:tracePt t="120715" x="4337050" y="2493963"/>
          <p14:tracePt t="120732" x="4351338" y="2493963"/>
          <p14:tracePt t="120739" x="4365625" y="2493963"/>
          <p14:tracePt t="120755" x="4371975" y="2493963"/>
          <p14:tracePt t="120763" x="4400550" y="2493963"/>
          <p14:tracePt t="120771" x="4422775" y="2493963"/>
          <p14:tracePt t="120788" x="4437063" y="2493963"/>
          <p14:tracePt t="120800" x="4443413" y="2493963"/>
          <p14:tracePt t="120817" x="4457700" y="2493963"/>
          <p14:tracePt t="120834" x="4486275" y="2508250"/>
          <p14:tracePt t="120849" x="4500563" y="2508250"/>
          <p14:tracePt t="120867" x="4543425" y="2522538"/>
          <p14:tracePt t="120882" x="4657725" y="2608263"/>
          <p14:tracePt t="120900" x="4751388" y="2671763"/>
          <p14:tracePt t="120916" x="4837113" y="2728913"/>
          <p14:tracePt t="120933" x="4894263" y="2779713"/>
          <p14:tracePt t="120950" x="4943475" y="2828925"/>
          <p14:tracePt t="120967" x="5000625" y="2886075"/>
          <p14:tracePt t="120984" x="5072063" y="2986088"/>
          <p14:tracePt t="121000" x="5137150" y="3157538"/>
          <p14:tracePt t="121016" x="5194300" y="3271838"/>
          <p14:tracePt t="121032" x="5229225" y="3408363"/>
          <p14:tracePt t="121050" x="5257800" y="3565525"/>
          <p14:tracePt t="121066" x="5280025" y="3694113"/>
          <p14:tracePt t="121083" x="5294313" y="3857625"/>
          <p14:tracePt t="121100" x="5294313" y="3957638"/>
          <p14:tracePt t="121116" x="5272088" y="4086225"/>
          <p14:tracePt t="121132" x="5229225" y="4171950"/>
          <p14:tracePt t="121150" x="5200650" y="4243388"/>
          <p14:tracePt t="121166" x="5172075" y="4286250"/>
          <p14:tracePt t="121182" x="5137150" y="4322763"/>
          <p14:tracePt t="121199" x="5100638" y="4371975"/>
          <p14:tracePt t="121216" x="5037138" y="4457700"/>
          <p14:tracePt t="121232" x="4972050" y="4522788"/>
          <p14:tracePt t="121249" x="4908550" y="4586288"/>
          <p14:tracePt t="121266" x="4857750" y="4622800"/>
          <p14:tracePt t="121282" x="4794250" y="4651375"/>
          <p14:tracePt t="121300" x="4772025" y="4657725"/>
          <p14:tracePt t="121316" x="4751388" y="4665663"/>
          <p14:tracePt t="121332" x="4729163" y="4679950"/>
          <p14:tracePt t="121349" x="4679950" y="4700588"/>
          <p14:tracePt t="121365" x="4622800" y="4729163"/>
          <p14:tracePt t="121383" x="4572000" y="4757738"/>
          <p14:tracePt t="121398" x="4537075" y="4772025"/>
          <p14:tracePt t="121416" x="4514850" y="4786313"/>
          <p14:tracePt t="121432" x="4508500" y="4786313"/>
          <p14:tracePt t="121448" x="4500563" y="4786313"/>
          <p14:tracePt t="121484" x="4494213" y="4794250"/>
          <p14:tracePt t="121484" x="4486275" y="4800600"/>
          <p14:tracePt t="121484" x="4465638" y="4800600"/>
          <p14:tracePt t="121499" x="4451350" y="4808538"/>
          <p14:tracePt t="121515" x="4422775" y="4814888"/>
          <p14:tracePt t="121533" x="4365625" y="4843463"/>
          <p14:tracePt t="121549" x="4314825" y="4865688"/>
          <p14:tracePt t="121565" x="4294188" y="4865688"/>
          <p14:tracePt t="121582" x="4271963" y="4872038"/>
          <p14:tracePt t="121599" x="4237038" y="4886325"/>
          <p14:tracePt t="121635" x="4208463" y="4886325"/>
          <p14:tracePt t="121642" x="4186238" y="4900613"/>
          <p14:tracePt t="121675" x="4179888" y="4900613"/>
          <p14:tracePt t="121683" x="4165600" y="4908550"/>
          <p14:tracePt t="121683" x="4151313" y="4908550"/>
          <p14:tracePt t="121698" x="4114800" y="4914900"/>
          <p14:tracePt t="121715" x="4100513" y="4929188"/>
          <p14:tracePt t="122019" x="4108450" y="4929188"/>
          <p14:tracePt t="122027" x="4122738" y="4929188"/>
          <p14:tracePt t="122041" x="4179888" y="4922838"/>
          <p14:tracePt t="122043" x="4208463" y="4908550"/>
          <p14:tracePt t="122050" x="4279900" y="4886325"/>
          <p14:tracePt t="122065" x="4437063" y="4851400"/>
          <p14:tracePt t="122081" x="4651375" y="4808538"/>
          <p14:tracePt t="122098" x="4857750" y="4786313"/>
          <p14:tracePt t="122114" x="5180013" y="4729163"/>
          <p14:tracePt t="122132" x="5357813" y="4679950"/>
          <p14:tracePt t="122148" x="5508625" y="4614863"/>
          <p14:tracePt t="122165" x="5708650" y="4522788"/>
          <p14:tracePt t="122181" x="5951538" y="4337050"/>
          <p14:tracePt t="122197" x="6100763" y="4137025"/>
          <p14:tracePt t="122214" x="6194425" y="3951288"/>
          <p14:tracePt t="122230" x="6243638" y="3751263"/>
          <p14:tracePt t="122248" x="6243638" y="3565525"/>
          <p14:tracePt t="122264" x="6243638" y="3422650"/>
          <p14:tracePt t="122281" x="6200775" y="3243263"/>
          <p14:tracePt t="122298" x="6151563" y="3065463"/>
          <p14:tracePt t="122314" x="6080125" y="2908300"/>
          <p14:tracePt t="122330" x="5886450" y="2643188"/>
          <p14:tracePt t="122349" x="5751513" y="2543175"/>
          <p14:tracePt t="122364" x="5614988" y="2479675"/>
          <p14:tracePt t="122380" x="5514975" y="2414588"/>
          <p14:tracePt t="122397" x="5429250" y="2371725"/>
          <p14:tracePt t="122414" x="5343525" y="2336800"/>
          <p14:tracePt t="122431" x="5265738" y="2308225"/>
          <p14:tracePt t="122447" x="5214938" y="2286000"/>
          <p14:tracePt t="122465" x="5151438" y="2271713"/>
          <p14:tracePt t="122480" x="5129213" y="2257425"/>
          <p14:tracePt t="122498" x="5094288" y="2257425"/>
          <p14:tracePt t="122514" x="5072063" y="2257425"/>
          <p14:tracePt t="122531" x="5029200" y="2251075"/>
          <p14:tracePt t="122548" x="5014913" y="2251075"/>
          <p14:tracePt t="122716" x="5037138" y="2251075"/>
          <p14:tracePt t="122723" x="5065713" y="2286000"/>
          <p14:tracePt t="122731" x="5080000" y="2300288"/>
          <p14:tracePt t="122739" x="5122863" y="2336800"/>
          <p14:tracePt t="122747" x="5180013" y="2386013"/>
          <p14:tracePt t="122764" x="5222875" y="2414588"/>
          <p14:tracePt t="122780" x="5243513" y="2428875"/>
          <p14:tracePt t="122798" x="5272088" y="2443163"/>
          <p14:tracePt t="122814" x="5308600" y="2486025"/>
          <p14:tracePt t="122831" x="5329238" y="2514600"/>
          <p14:tracePt t="122846" x="5351463" y="2536825"/>
          <p14:tracePt t="122863" x="5357813" y="2586038"/>
          <p14:tracePt t="122880" x="5386388" y="2671763"/>
          <p14:tracePt t="122896" x="5394325" y="2728913"/>
          <p14:tracePt t="122914" x="5400675" y="2757488"/>
          <p14:tracePt t="122930" x="5400675" y="2794000"/>
          <p14:tracePt t="122930" x="5400675" y="2808288"/>
          <p14:tracePt t="122947" x="5400675" y="2851150"/>
          <p14:tracePt t="122963" x="5400675" y="2894013"/>
          <p14:tracePt t="122981" x="5380038" y="2986088"/>
          <p14:tracePt t="122996" x="5343525" y="3136900"/>
          <p14:tracePt t="123013" x="5322888" y="3228975"/>
          <p14:tracePt t="123030" x="5294313" y="3343275"/>
          <p14:tracePt t="123047" x="5286375" y="3436938"/>
          <p14:tracePt t="123064" x="5251450" y="3529013"/>
          <p14:tracePt t="123080" x="5243513" y="3636963"/>
          <p14:tracePt t="123097" x="5229225" y="3694113"/>
          <p14:tracePt t="123113" x="5186363" y="3822700"/>
          <p14:tracePt t="123130" x="5122863" y="3986213"/>
          <p14:tracePt t="123146" x="5000625" y="4186238"/>
          <p14:tracePt t="123165" x="4937125" y="4322763"/>
          <p14:tracePt t="123179" x="4879975" y="4422775"/>
          <p14:tracePt t="123196" x="4851400" y="4465638"/>
          <p14:tracePt t="123213" x="4800600" y="4529138"/>
          <p14:tracePt t="123229" x="4729163" y="4614863"/>
          <p14:tracePt t="123246" x="4629150" y="4737100"/>
          <p14:tracePt t="123263" x="4543425" y="4857750"/>
          <p14:tracePt t="123281" x="4508500" y="4914900"/>
          <p14:tracePt t="123296" x="4486275" y="4943475"/>
          <p14:tracePt t="123331" x="4465638" y="4965700"/>
          <p14:tracePt t="123395" x="4479925" y="4965700"/>
          <p14:tracePt t="123403" x="4529138" y="4957763"/>
          <p14:tracePt t="123411" x="4614863" y="4943475"/>
          <p14:tracePt t="123419" x="4851400" y="4865688"/>
          <p14:tracePt t="123430" x="5065713" y="4808538"/>
          <p14:tracePt t="123446" x="5186363" y="4714875"/>
          <p14:tracePt t="123462" x="5237163" y="4608513"/>
          <p14:tracePt t="123479" x="5257800" y="4465638"/>
          <p14:tracePt t="123496" x="5280025" y="4286250"/>
          <p14:tracePt t="123512" x="5280025" y="4200525"/>
          <p14:tracePt t="123530" x="5265738" y="4057650"/>
          <p14:tracePt t="123546" x="5200650" y="3886200"/>
          <p14:tracePt t="123563" x="5157788" y="3743325"/>
          <p14:tracePt t="123580" x="5137150" y="3651250"/>
          <p14:tracePt t="123595" x="5086350" y="3551238"/>
          <p14:tracePt t="123613" x="5043488" y="3451225"/>
          <p14:tracePt t="123629" x="5029200" y="3400425"/>
          <p14:tracePt t="123646" x="5000625" y="3365500"/>
          <p14:tracePt t="123662" x="4994275" y="3357563"/>
          <p14:tracePt t="123678" x="4986338" y="3343275"/>
          <p14:tracePt t="123696" x="4965700" y="3328988"/>
          <p14:tracePt t="123712" x="4965700" y="3308350"/>
          <p14:tracePt t="123729" x="4951413" y="3265488"/>
          <p14:tracePt t="123745" x="4922838" y="3214688"/>
          <p14:tracePt t="123762" x="4908550" y="3157538"/>
          <p14:tracePt t="123779" x="4900613" y="3128963"/>
          <p14:tracePt t="123796" x="4900613" y="3114675"/>
          <p14:tracePt t="123812" x="4894263" y="3108325"/>
          <p14:tracePt t="123867" x="4894263" y="3100388"/>
          <p14:tracePt t="123883" x="4894263" y="3094038"/>
          <p14:tracePt t="123891" x="4886325" y="3086100"/>
          <p14:tracePt t="123899" x="4879975" y="3079750"/>
          <p14:tracePt t="123915" x="4872038" y="3071813"/>
          <p14:tracePt t="123995" x="4857750" y="3057525"/>
          <p14:tracePt t="124011" x="4851400" y="3057525"/>
          <p14:tracePt t="124019" x="4843463" y="3057525"/>
          <p14:tracePt t="124020" x="4837113" y="3057525"/>
          <p14:tracePt t="124029" x="4794250" y="3057525"/>
          <p14:tracePt t="124045" x="4772025" y="3057525"/>
          <p14:tracePt t="124062" x="4757738" y="3051175"/>
          <p14:tracePt t="124079" x="4737100" y="3051175"/>
          <p14:tracePt t="124095" x="4714875" y="3043238"/>
          <p14:tracePt t="124112" x="4686300" y="3043238"/>
          <p14:tracePt t="124129" x="4665663" y="3043238"/>
          <p14:tracePt t="124144" x="4643438" y="3043238"/>
          <p14:tracePt t="124162" x="4629150" y="3028950"/>
          <p14:tracePt t="124179" x="4594225" y="3028950"/>
          <p14:tracePt t="124195" x="4543425" y="3014663"/>
          <p14:tracePt t="124212" x="4479925" y="3008313"/>
          <p14:tracePt t="124228" x="4465638" y="3008313"/>
          <p14:tracePt t="124245" x="4429125" y="3008313"/>
          <p14:tracePt t="124261" x="4414838" y="3008313"/>
          <p14:tracePt t="124279" x="4394200" y="3008313"/>
          <p14:tracePt t="124295" x="4365625" y="2994025"/>
          <p14:tracePt t="124311" x="4337050" y="2986088"/>
          <p14:tracePt t="124328" x="4308475" y="2986088"/>
          <p14:tracePt t="124345" x="4286250" y="2986088"/>
          <p14:tracePt t="124362" x="4265613" y="2986088"/>
          <p14:tracePt t="124378" x="4251325" y="2986088"/>
          <p14:tracePt t="124395" x="4222750" y="2986088"/>
          <p14:tracePt t="124412" x="4186238" y="2986088"/>
          <p14:tracePt t="124429" x="4165600" y="2986088"/>
          <p14:tracePt t="124444" x="4151313" y="2986088"/>
          <p14:tracePt t="124461" x="4143375" y="2986088"/>
          <p14:tracePt t="124478" x="4129088" y="2986088"/>
          <p14:tracePt t="124494" x="4122738" y="2986088"/>
          <p14:tracePt t="124547" x="4114800" y="2986088"/>
          <p14:tracePt t="124555" x="4108450" y="2986088"/>
          <p14:tracePt t="124563" x="4094163" y="2986088"/>
          <p14:tracePt t="124577" x="4079875" y="2986088"/>
          <p14:tracePt t="124594" x="4037013" y="2986088"/>
          <p14:tracePt t="124612" x="4008438" y="2986088"/>
          <p14:tracePt t="124628" x="3979863" y="2979738"/>
          <p14:tracePt t="124645" x="3965575" y="2971800"/>
          <p14:tracePt t="124661" x="3957638" y="2965450"/>
          <p14:tracePt t="124678" x="3929063" y="2965450"/>
          <p14:tracePt t="124695" x="3914775" y="2957513"/>
          <p14:tracePt t="124710" x="3886200" y="2951163"/>
          <p14:tracePt t="124755" x="3879850" y="2951163"/>
          <p14:tracePt t="124764" x="3871913" y="2943225"/>
          <p14:tracePt t="124779" x="3865563" y="2936875"/>
          <p14:tracePt t="124795" x="3865563" y="2928938"/>
          <p14:tracePt t="124800" x="3857625" y="2922588"/>
          <p14:tracePt t="124811" x="3851275" y="2914650"/>
          <p14:tracePt t="124827" x="3851275" y="2900363"/>
          <p14:tracePt t="124845" x="3851275" y="2894013"/>
          <p14:tracePt t="124861" x="3851275" y="2865438"/>
          <p14:tracePt t="124878" x="3851275" y="2851150"/>
          <p14:tracePt t="124894" x="3851275" y="2843213"/>
          <p14:tracePt t="124911" x="3851275" y="2822575"/>
          <p14:tracePt t="124927" x="3857625" y="2814638"/>
          <p14:tracePt t="124944" x="3879850" y="2808288"/>
          <p14:tracePt t="124960" x="3900488" y="2800350"/>
          <p14:tracePt t="124976" x="3914775" y="2800350"/>
          <p14:tracePt t="124994" x="3929063" y="2786063"/>
          <p14:tracePt t="125010" x="3951288" y="2779713"/>
          <p14:tracePt t="125027" x="3957638" y="2779713"/>
          <p14:tracePt t="125044" x="3971925" y="2779713"/>
          <p14:tracePt t="125061" x="3994150" y="2765425"/>
          <p14:tracePt t="125077" x="4022725" y="2757488"/>
          <p14:tracePt t="125095" x="4043363" y="2757488"/>
          <p14:tracePt t="125110" x="4057650" y="2743200"/>
          <p14:tracePt t="125127" x="4071938" y="2743200"/>
          <p14:tracePt t="125144" x="4086225" y="2743200"/>
          <p14:tracePt t="125159" x="4122738" y="2743200"/>
          <p14:tracePt t="125177" x="4143375" y="2743200"/>
          <p14:tracePt t="125193" x="4165600" y="2743200"/>
          <p14:tracePt t="125210" x="4200525" y="2743200"/>
          <p14:tracePt t="125226" x="4243388" y="2743200"/>
          <p14:tracePt t="125244" x="4279900" y="2743200"/>
          <p14:tracePt t="125260" x="4314825" y="2743200"/>
          <p14:tracePt t="125277" x="4343400" y="2743200"/>
          <p14:tracePt t="125294" x="4371975" y="2743200"/>
          <p14:tracePt t="125309" x="4408488" y="2743200"/>
          <p14:tracePt t="125328" x="4443413" y="2743200"/>
          <p14:tracePt t="125344" x="4486275" y="2743200"/>
          <p14:tracePt t="125360" x="4508500" y="2743200"/>
          <p14:tracePt t="125377" x="4529138" y="2743200"/>
          <p14:tracePt t="125393" x="4551363" y="2743200"/>
          <p14:tracePt t="125409" x="4557713" y="2743200"/>
          <p14:tracePt t="125426" x="4572000" y="2743200"/>
          <p14:tracePt t="125444" x="4600575" y="2743200"/>
          <p14:tracePt t="125460" x="4608513" y="2743200"/>
          <p14:tracePt t="125507" x="4622800" y="2743200"/>
          <p14:tracePt t="125520" x="4629150" y="2743200"/>
          <p14:tracePt t="125524" x="4637088" y="2743200"/>
          <p14:tracePt t="125543" x="4651375" y="2743200"/>
          <p14:tracePt t="125543" x="4672013" y="2743200"/>
          <p14:tracePt t="125587" x="4679950" y="2743200"/>
          <p14:tracePt t="125600" x="4686300" y="2743200"/>
          <p14:tracePt t="125603" x="4700588" y="2743200"/>
          <p14:tracePt t="125611" x="4722813" y="2757488"/>
          <p14:tracePt t="125626" x="4757738" y="2779713"/>
          <p14:tracePt t="125644" x="4765675" y="2786063"/>
          <p14:tracePt t="125707" x="4765675" y="2794000"/>
          <p14:tracePt t="125715" x="4772025" y="2822575"/>
          <p14:tracePt t="125731" x="4772025" y="2828925"/>
          <p14:tracePt t="125742" x="4772025" y="2836863"/>
          <p14:tracePt t="125743" x="4772025" y="2851150"/>
          <p14:tracePt t="125787" x="4772025" y="2857500"/>
          <p14:tracePt t="125795" x="4772025" y="2865438"/>
          <p14:tracePt t="125798" x="4772025" y="2879725"/>
          <p14:tracePt t="125809" x="4743450" y="2908300"/>
          <p14:tracePt t="125825" x="4714875" y="2908300"/>
          <p14:tracePt t="125825" x="4694238" y="2914650"/>
          <p14:tracePt t="125844" x="4665663" y="2914650"/>
          <p14:tracePt t="125860" x="4614863" y="2922588"/>
          <p14:tracePt t="125876" x="4586288" y="2922588"/>
          <p14:tracePt t="125893" x="4551363" y="2922588"/>
          <p14:tracePt t="125909" x="4522788" y="2943225"/>
          <p14:tracePt t="125926" x="4486275" y="2943225"/>
          <p14:tracePt t="125942" x="4465638" y="2943225"/>
          <p14:tracePt t="125959" x="4422775" y="2943225"/>
          <p14:tracePt t="125975" x="4371975" y="2943225"/>
          <p14:tracePt t="125993" x="4329113" y="2943225"/>
          <p14:tracePt t="126009" x="4286250" y="2943225"/>
          <p14:tracePt t="126026" x="4257675" y="2943225"/>
          <p14:tracePt t="126042" x="4194175" y="2943225"/>
          <p14:tracePt t="126059" x="4157663" y="2943225"/>
          <p14:tracePt t="126076" x="4143375" y="2943225"/>
          <p14:tracePt t="126092" x="4129088" y="2943225"/>
          <p14:tracePt t="126203" x="4208463" y="2951163"/>
          <p14:tracePt t="126207" x="4265613" y="2951163"/>
          <p14:tracePt t="126211" x="4314825" y="2951163"/>
          <p14:tracePt t="126225" x="4437063" y="2951163"/>
          <p14:tracePt t="126242" x="4543425" y="2951163"/>
          <p14:tracePt t="126242" x="4586288" y="2951163"/>
          <p14:tracePt t="126259" x="4629150" y="2951163"/>
          <p14:tracePt t="126275" x="4643438" y="2943225"/>
          <p14:tracePt t="126292" x="4679950" y="2928938"/>
          <p14:tracePt t="126308" x="4694238" y="2922588"/>
          <p14:tracePt t="126364" x="4694238" y="2914650"/>
          <p14:tracePt t="126371" x="4694238" y="2908300"/>
          <p14:tracePt t="126379" x="4694238" y="2900363"/>
          <p14:tracePt t="126387" x="4694238" y="2879725"/>
          <p14:tracePt t="126393" x="4694238" y="2857500"/>
          <p14:tracePt t="126408" x="4686300" y="2828925"/>
          <p14:tracePt t="126425" x="4672013" y="2808288"/>
          <p14:tracePt t="126460" x="4665663" y="2794000"/>
          <p14:tracePt t="126460" x="4651375" y="2786063"/>
          <p14:tracePt t="126460" x="4643438" y="2786063"/>
          <p14:tracePt t="126476" x="4629150" y="2779713"/>
          <p14:tracePt t="126492" x="4594225" y="2779713"/>
          <p14:tracePt t="126509" x="4551363" y="2779713"/>
          <p14:tracePt t="126525" x="4514850" y="2779713"/>
          <p14:tracePt t="126525" x="4500563" y="2779713"/>
          <p14:tracePt t="126558" x="4479925" y="2779713"/>
          <p14:tracePt t="126558" x="4437063" y="2779713"/>
          <p14:tracePt t="126575" x="4394200" y="2794000"/>
          <p14:tracePt t="126591" x="4365625" y="2800350"/>
          <p14:tracePt t="126607" x="4329113" y="2808288"/>
          <p14:tracePt t="126626" x="4300538" y="2808288"/>
          <p14:tracePt t="126641" x="4257675" y="2808288"/>
          <p14:tracePt t="126658" x="4229100" y="2822575"/>
          <p14:tracePt t="126674" x="4208463" y="2822575"/>
          <p14:tracePt t="126692" x="4186238" y="2822575"/>
          <p14:tracePt t="126707" x="4179888" y="2822575"/>
          <p14:tracePt t="126724" x="4165600" y="2822575"/>
          <p14:tracePt t="126741" x="4151313" y="2822575"/>
          <p14:tracePt t="126757" x="4129088" y="2814638"/>
          <p14:tracePt t="126774" x="4129088" y="2786063"/>
          <p14:tracePt t="126791" x="4129088" y="2757488"/>
          <p14:tracePt t="126808" x="4129088" y="2743200"/>
          <p14:tracePt t="126824" x="4151313" y="2693988"/>
          <p14:tracePt t="126842" x="4314825" y="2628900"/>
          <p14:tracePt t="126857" x="4486275" y="2557463"/>
          <p14:tracePt t="126874" x="4565650" y="2508250"/>
          <p14:tracePt t="126923" x="4572000" y="2500313"/>
          <p14:tracePt t="126986" x="4586288" y="2500313"/>
          <p14:tracePt t="126995" x="4600575" y="2500313"/>
          <p14:tracePt t="127003" x="4629150" y="2500313"/>
          <p14:tracePt t="127011" x="4637088" y="2500313"/>
          <p14:tracePt t="127020" x="4643438" y="2500313"/>
          <p14:tracePt t="127024" x="4686300" y="2522538"/>
          <p14:tracePt t="127040" x="4714875" y="2522538"/>
          <p14:tracePt t="127057" x="4729163" y="2522538"/>
          <p14:tracePt t="127075" x="4751388" y="2522538"/>
          <p14:tracePt t="127090" x="4779963" y="2522538"/>
          <p14:tracePt t="127107" x="4794250" y="2522538"/>
          <p14:tracePt t="127123" x="4800600" y="2522538"/>
          <p14:tracePt t="127141" x="4814888" y="2528888"/>
          <p14:tracePt t="127157" x="4851400" y="2557463"/>
          <p14:tracePt t="127174" x="4894263" y="2622550"/>
          <p14:tracePt t="127190" x="4957763" y="2722563"/>
          <p14:tracePt t="127208" x="5008563" y="2857500"/>
          <p14:tracePt t="127224" x="5072063" y="3036888"/>
          <p14:tracePt t="127240" x="5100638" y="3214688"/>
          <p14:tracePt t="127257" x="5137150" y="3365500"/>
          <p14:tracePt t="127273" x="5157788" y="3536950"/>
          <p14:tracePt t="127273" x="5200650" y="3643313"/>
          <p14:tracePt t="127292" x="5222875" y="3686175"/>
          <p14:tracePt t="127307" x="5265738" y="4000500"/>
          <p14:tracePt t="127325" x="5265738" y="4194175"/>
          <p14:tracePt t="127340" x="5265738" y="4351338"/>
          <p14:tracePt t="127358" x="5194300" y="4486275"/>
          <p14:tracePt t="127374" x="5129213" y="4579938"/>
          <p14:tracePt t="127390" x="4986338" y="4679950"/>
          <p14:tracePt t="127407" x="4900613" y="4722813"/>
          <p14:tracePt t="127424" x="4872038" y="4737100"/>
          <p14:tracePt t="127441" x="4837113" y="4743450"/>
          <p14:tracePt t="127456" x="4814888" y="4765675"/>
          <p14:tracePt t="127474" x="4757738" y="4800600"/>
          <p14:tracePt t="127490" x="4672013" y="4865688"/>
          <p14:tracePt t="127490" x="4643438" y="4879975"/>
          <p14:tracePt t="127508" x="4543425" y="4957763"/>
          <p14:tracePt t="127524" x="4437063" y="5043488"/>
          <p14:tracePt t="127540" x="4379913" y="5129213"/>
          <p14:tracePt t="127557" x="4343400" y="5186363"/>
          <p14:tracePt t="127573" x="4329113" y="5222875"/>
          <p14:tracePt t="127591" x="4329113" y="5237163"/>
          <p14:tracePt t="127606" x="4329113" y="5272088"/>
          <p14:tracePt t="127624" x="4351338" y="5314950"/>
          <p14:tracePt t="127640" x="4357688" y="5322888"/>
          <p14:tracePt t="127657" x="4365625" y="5329238"/>
          <p14:tracePt t="127707" x="4365625" y="5343525"/>
          <p14:tracePt t="127723" x="4351338" y="5357813"/>
          <p14:tracePt t="127729" x="4337050" y="5357813"/>
          <p14:tracePt t="127731" x="4294188" y="5357813"/>
          <p14:tracePt t="127739" x="4243388" y="5372100"/>
          <p14:tracePt t="127757" x="4208463" y="5372100"/>
          <p14:tracePt t="127773" x="4200525" y="5372100"/>
          <p14:tracePt t="127819" x="4171950" y="5380038"/>
          <p14:tracePt t="127851" x="4165600" y="5380038"/>
          <p14:tracePt t="127859" x="4157663" y="5386388"/>
          <p14:tracePt t="129940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2019, Elsevier Inc. All rights Reserved</a:t>
            </a:r>
            <a:endParaRPr lang="en-AU" dirty="0"/>
          </a:p>
        </p:txBody>
      </p:sp>
      <p:sp>
        <p:nvSpPr>
          <p:cNvPr id="24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611188" y="109677"/>
            <a:ext cx="8281987" cy="707886"/>
          </a:xfrm>
        </p:spPr>
        <p:txBody>
          <a:bodyPr/>
          <a:lstStyle/>
          <a:p>
            <a:r>
              <a:rPr lang="en-AU" dirty="0"/>
              <a:t>Reorder Buffer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2030" y="763084"/>
            <a:ext cx="6786354" cy="5434517"/>
          </a:xfrm>
          <a:prstGeom prst="rect">
            <a:avLst/>
          </a:prstGeom>
        </p:spPr>
      </p:pic>
      <p:sp>
        <p:nvSpPr>
          <p:cNvPr id="8" name="Text Box 5"/>
          <p:cNvSpPr txBox="1">
            <a:spLocks noChangeArrowheads="1"/>
          </p:cNvSpPr>
          <p:nvPr/>
        </p:nvSpPr>
        <p:spPr bwMode="auto">
          <a:xfrm rot="5400000">
            <a:off x="7366590" y="1408079"/>
            <a:ext cx="3185487" cy="369332"/>
          </a:xfrm>
          <a:prstGeom prst="rect">
            <a:avLst/>
          </a:prstGeom>
          <a:solidFill>
            <a:srgbClr val="C0C0C0"/>
          </a:solidFill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buClrTx/>
              <a:buSzTx/>
              <a:buFontTx/>
              <a:buNone/>
            </a:pPr>
            <a:r>
              <a:rPr lang="en-US" sz="1800">
                <a:solidFill>
                  <a:srgbClr val="0066FF"/>
                </a:solidFill>
                <a:latin typeface="Arial" charset="0"/>
              </a:rPr>
              <a:t>Hardware-Based Speculation</a:t>
            </a:r>
            <a:endParaRPr lang="en-US" sz="1800" dirty="0">
              <a:solidFill>
                <a:srgbClr val="0066FF"/>
              </a:solidFill>
              <a:latin typeface="Arial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449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636"/>
    </mc:Choice>
    <mc:Fallback>
      <p:transition spd="slow" advTm="605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459" x="2851150" y="1651000"/>
          <p14:tracePt t="19480" x="2828925" y="1643063"/>
          <p14:tracePt t="19480" x="2822575" y="1628775"/>
          <p14:tracePt t="19504" x="2786063" y="1622425"/>
          <p14:tracePt t="19519" x="2765425" y="1622425"/>
          <p14:tracePt t="19520" x="2714625" y="1614488"/>
          <p14:tracePt t="19526" x="2651125" y="1600200"/>
          <p14:tracePt t="19542" x="2622550" y="1600200"/>
          <p14:tracePt t="19559" x="2600325" y="1600200"/>
          <p14:tracePt t="19577" x="2586038" y="1600200"/>
          <p14:tracePt t="19593" x="2557463" y="1608138"/>
          <p14:tracePt t="19609" x="2514600" y="1651000"/>
          <p14:tracePt t="19626" x="2493963" y="1685925"/>
          <p14:tracePt t="19643" x="2471738" y="1722438"/>
          <p14:tracePt t="19659" x="2471738" y="1751013"/>
          <p14:tracePt t="19676" x="2465388" y="1822450"/>
          <p14:tracePt t="19692" x="2465388" y="1971675"/>
          <p14:tracePt t="19709" x="2465388" y="2128838"/>
          <p14:tracePt t="19725" x="2465388" y="2251075"/>
          <p14:tracePt t="19742" x="2465388" y="2314575"/>
          <p14:tracePt t="19742" x="2465388" y="2343150"/>
          <p14:tracePt t="19760" x="2500313" y="2386013"/>
          <p14:tracePt t="19775" x="2528888" y="2479675"/>
          <p14:tracePt t="19792" x="2551113" y="2586038"/>
          <p14:tracePt t="19808" x="2586038" y="2722563"/>
          <p14:tracePt t="19825" x="2600325" y="2822575"/>
          <p14:tracePt t="19841" x="2614613" y="2908300"/>
          <p14:tracePt t="19859" x="2643188" y="2965450"/>
          <p14:tracePt t="19875" x="2651125" y="2994025"/>
          <p14:tracePt t="19891" x="2657475" y="3008313"/>
          <p14:tracePt t="19909" x="2671763" y="3043238"/>
          <p14:tracePt t="19924" x="2686050" y="3043238"/>
          <p14:tracePt t="19942" x="2714625" y="3051175"/>
          <p14:tracePt t="19959" x="2765425" y="3051175"/>
          <p14:tracePt t="19959" x="2814638" y="3051175"/>
          <p14:tracePt t="19976" x="2879725" y="3051175"/>
          <p14:tracePt t="19991" x="2936875" y="3051175"/>
          <p14:tracePt t="20009" x="3008313" y="3028950"/>
          <p14:tracePt t="20024" x="3065463" y="3000375"/>
          <p14:tracePt t="20042" x="3108325" y="2971800"/>
          <p14:tracePt t="20058" x="3143250" y="2900363"/>
          <p14:tracePt t="20075" x="3151188" y="2771775"/>
          <p14:tracePt t="20092" x="3165475" y="2628900"/>
          <p14:tracePt t="20108" x="3165475" y="2457450"/>
          <p14:tracePt t="20126" x="3165475" y="2286000"/>
          <p14:tracePt t="20142" x="3165475" y="2165350"/>
          <p14:tracePt t="20159" x="3165475" y="2043113"/>
          <p14:tracePt t="20175" x="3165475" y="1922463"/>
          <p14:tracePt t="20192" x="3136900" y="1814513"/>
          <p14:tracePt t="20208" x="3086100" y="1665288"/>
          <p14:tracePt t="20225" x="3065463" y="1536700"/>
          <p14:tracePt t="20242" x="3028950" y="1422400"/>
          <p14:tracePt t="20258" x="3008313" y="1343025"/>
          <p14:tracePt t="20275" x="3000375" y="1300163"/>
          <p14:tracePt t="20291" x="2971800" y="1243013"/>
          <p14:tracePt t="20308" x="2971800" y="1193800"/>
          <p14:tracePt t="20324" x="2965450" y="1114425"/>
          <p14:tracePt t="20341" x="2951163" y="979488"/>
          <p14:tracePt t="20358" x="2914650" y="842963"/>
          <p14:tracePt t="20374" x="2908300" y="800100"/>
          <p14:tracePt t="20374" x="2894013" y="785813"/>
          <p14:tracePt t="20393" x="2886075" y="771525"/>
          <p14:tracePt t="20464" x="2865438" y="771525"/>
          <p14:tracePt t="20472" x="2836863" y="771525"/>
          <p14:tracePt t="20480" x="2794000" y="771525"/>
          <p14:tracePt t="20492" x="2722563" y="800100"/>
          <p14:tracePt t="20508" x="2665413" y="842963"/>
          <p14:tracePt t="20524" x="2622550" y="865188"/>
          <p14:tracePt t="20541" x="2571750" y="900113"/>
          <p14:tracePt t="20557" x="2551113" y="928688"/>
          <p14:tracePt t="20575" x="2522538" y="950913"/>
          <p14:tracePt t="20591" x="2500313" y="985838"/>
          <p14:tracePt t="20608" x="2493963" y="1000125"/>
          <p14:tracePt t="20624" x="2471738" y="1028700"/>
          <p14:tracePt t="20641" x="2457450" y="1071563"/>
          <p14:tracePt t="20657" x="2428875" y="1114425"/>
          <p14:tracePt t="20674" x="2428875" y="1179513"/>
          <p14:tracePt t="20691" x="2428875" y="1285875"/>
          <p14:tracePt t="20707" x="2428875" y="1371600"/>
          <p14:tracePt t="20725" x="2428875" y="1479550"/>
          <p14:tracePt t="20741" x="2428875" y="1585913"/>
          <p14:tracePt t="20758" x="2428875" y="1665288"/>
          <p14:tracePt t="20774" x="2428875" y="1728788"/>
          <p14:tracePt t="20791" x="2428875" y="1822450"/>
          <p14:tracePt t="20808" x="2428875" y="1957388"/>
          <p14:tracePt t="20824" x="2428875" y="2057400"/>
          <p14:tracePt t="20841" x="2428875" y="2151063"/>
          <p14:tracePt t="20858" x="2443163" y="2228850"/>
          <p14:tracePt t="20874" x="2451100" y="2322513"/>
          <p14:tracePt t="20890" x="2471738" y="2400300"/>
          <p14:tracePt t="20908" x="2486025" y="2493963"/>
          <p14:tracePt t="20924" x="2486025" y="2600325"/>
          <p14:tracePt t="20941" x="2486025" y="2708275"/>
          <p14:tracePt t="20957" x="2479675" y="2757488"/>
          <p14:tracePt t="20974" x="2479675" y="2808288"/>
          <p14:tracePt t="20989" x="2479675" y="2851150"/>
          <p14:tracePt t="21007" x="2486025" y="2894013"/>
          <p14:tracePt t="21024" x="2522538" y="2928938"/>
          <p14:tracePt t="21040" x="2528888" y="2936875"/>
          <p14:tracePt t="21057" x="2543175" y="2943225"/>
          <p14:tracePt t="21075" x="2579688" y="2965450"/>
          <p14:tracePt t="21090" x="2614613" y="2971800"/>
          <p14:tracePt t="21106" x="2651125" y="2986088"/>
          <p14:tracePt t="21123" x="2679700" y="2986088"/>
          <p14:tracePt t="21139" x="2714625" y="2994025"/>
          <p14:tracePt t="21157" x="2779713" y="2994025"/>
          <p14:tracePt t="21174" x="2822575" y="2994025"/>
          <p14:tracePt t="21190" x="2871788" y="2986088"/>
          <p14:tracePt t="21207" x="2894013" y="2971800"/>
          <p14:tracePt t="21223" x="2936875" y="2965450"/>
          <p14:tracePt t="21241" x="2951163" y="2957513"/>
          <p14:tracePt t="21257" x="2957513" y="2957513"/>
          <p14:tracePt t="21273" x="2979738" y="2951163"/>
          <p14:tracePt t="21290" x="3008313" y="2928938"/>
          <p14:tracePt t="21306" x="3028950" y="2914650"/>
          <p14:tracePt t="21324" x="3057525" y="2894013"/>
          <p14:tracePt t="21339" x="3079750" y="2871788"/>
          <p14:tracePt t="21356" x="3108325" y="2822575"/>
          <p14:tracePt t="21372" x="3122613" y="2765425"/>
          <p14:tracePt t="21390" x="3157538" y="2693988"/>
          <p14:tracePt t="21406" x="3179763" y="2614613"/>
          <p14:tracePt t="21422" x="3186113" y="2508250"/>
          <p14:tracePt t="21440" x="3214688" y="2371725"/>
          <p14:tracePt t="21457" x="3228975" y="2208213"/>
          <p14:tracePt t="21472" x="3228975" y="2085975"/>
          <p14:tracePt t="21490" x="3228975" y="2000250"/>
          <p14:tracePt t="21506" x="3228975" y="1928813"/>
          <p14:tracePt t="21523" x="3228975" y="1851025"/>
          <p14:tracePt t="21540" x="3186113" y="1765300"/>
          <p14:tracePt t="21557" x="3151188" y="1685925"/>
          <p14:tracePt t="21573" x="3114675" y="1600200"/>
          <p14:tracePt t="21589" x="3086100" y="1485900"/>
          <p14:tracePt t="21606" x="3057525" y="1408113"/>
          <p14:tracePt t="21623" x="3036888" y="1314450"/>
          <p14:tracePt t="21639" x="3000375" y="1228725"/>
          <p14:tracePt t="21656" x="2986088" y="1185863"/>
          <p14:tracePt t="21672" x="2951163" y="1122363"/>
          <p14:tracePt t="21689" x="2914650" y="1065213"/>
          <p14:tracePt t="21706" x="2886075" y="1028700"/>
          <p14:tracePt t="21723" x="2851150" y="993775"/>
          <p14:tracePt t="21739" x="2828925" y="985838"/>
          <p14:tracePt t="21756" x="2814638" y="979488"/>
          <p14:tracePt t="21772" x="2779713" y="971550"/>
          <p14:tracePt t="21789" x="2743200" y="950913"/>
          <p14:tracePt t="21807" x="2708275" y="942975"/>
          <p14:tracePt t="21822" x="2686050" y="942975"/>
          <p14:tracePt t="21822" x="2665413" y="942975"/>
          <p14:tracePt t="21840" x="2651125" y="936625"/>
          <p14:tracePt t="21856" x="2628900" y="936625"/>
          <p14:tracePt t="21873" x="2614613" y="936625"/>
          <p14:tracePt t="21889" x="2579688" y="936625"/>
          <p14:tracePt t="21906" x="2571750" y="936625"/>
          <p14:tracePt t="21922" x="2551113" y="936625"/>
          <p14:tracePt t="21940" x="2528888" y="942975"/>
          <p14:tracePt t="21956" x="2522538" y="950913"/>
          <p14:tracePt t="21972" x="2493963" y="979488"/>
          <p14:tracePt t="21989" x="2486025" y="993775"/>
          <p14:tracePt t="22005" x="2465388" y="1028700"/>
          <p14:tracePt t="22023" x="2457450" y="1057275"/>
          <p14:tracePt t="22039" x="2451100" y="1108075"/>
          <p14:tracePt t="22056" x="2451100" y="1150938"/>
          <p14:tracePt t="22073" x="2451100" y="1179513"/>
          <p14:tracePt t="22090" x="2443163" y="1214438"/>
          <p14:tracePt t="22106" x="2443163" y="1228725"/>
          <p14:tracePt t="22122" x="2443163" y="1243013"/>
          <p14:tracePt t="22139" x="2443163" y="1271588"/>
          <p14:tracePt t="22155" x="2422525" y="1300163"/>
          <p14:tracePt t="22172" x="2408238" y="1357313"/>
          <p14:tracePt t="22188" x="2400300" y="1400175"/>
          <p14:tracePt t="22206" x="2371725" y="1443038"/>
          <p14:tracePt t="22221" x="2365375" y="1479550"/>
          <p14:tracePt t="22239" x="2351088" y="1500188"/>
          <p14:tracePt t="22272" x="2351088" y="1508125"/>
          <p14:tracePt t="22272" x="2351088" y="1536700"/>
          <p14:tracePt t="22288" x="2351088" y="1557338"/>
          <p14:tracePt t="22306" x="2351088" y="1600200"/>
          <p14:tracePt t="22321" x="2351088" y="1671638"/>
          <p14:tracePt t="22338" x="2328863" y="1808163"/>
          <p14:tracePt t="22355" x="2322513" y="1900238"/>
          <p14:tracePt t="22371" x="2308225" y="1993900"/>
          <p14:tracePt t="22388" x="2308225" y="2100263"/>
          <p14:tracePt t="22405" x="2308225" y="2165350"/>
          <p14:tracePt t="22422" x="2308225" y="2228850"/>
          <p14:tracePt t="22438" x="2308225" y="2300288"/>
          <p14:tracePt t="22455" x="2308225" y="2393950"/>
          <p14:tracePt t="22472" x="2308225" y="2436813"/>
          <p14:tracePt t="22488" x="2308225" y="2465388"/>
          <p14:tracePt t="22504" x="2308225" y="2500313"/>
          <p14:tracePt t="22521" x="2314575" y="2514600"/>
          <p14:tracePt t="22538" x="2336800" y="2557463"/>
          <p14:tracePt t="22555" x="2365375" y="2614613"/>
          <p14:tracePt t="22571" x="2379663" y="2628900"/>
          <p14:tracePt t="22588" x="2400300" y="2665413"/>
          <p14:tracePt t="22605" x="2422525" y="2686050"/>
          <p14:tracePt t="22621" x="2451100" y="2693988"/>
          <p14:tracePt t="22638" x="2465388" y="2693988"/>
          <p14:tracePt t="22655" x="2486025" y="2693988"/>
          <p14:tracePt t="22671" x="2514600" y="2700338"/>
          <p14:tracePt t="22688" x="2551113" y="2700338"/>
          <p14:tracePt t="22704" x="2579688" y="2722563"/>
          <p14:tracePt t="22722" x="2614613" y="2722563"/>
          <p14:tracePt t="22737" x="2628900" y="2722563"/>
          <p14:tracePt t="22754" x="2651125" y="2728913"/>
          <p14:tracePt t="22770" x="2693988" y="2728913"/>
          <p14:tracePt t="22788" x="2708275" y="2728913"/>
          <p14:tracePt t="22805" x="2743200" y="2736850"/>
          <p14:tracePt t="22821" x="2751138" y="2736850"/>
          <p14:tracePt t="22838" x="2765425" y="2736850"/>
          <p14:tracePt t="22854" x="2771775" y="2736850"/>
          <p14:tracePt t="22871" x="2794000" y="2736850"/>
          <p14:tracePt t="22888" x="2808288" y="2736850"/>
          <p14:tracePt t="22905" x="2822575" y="2736850"/>
          <p14:tracePt t="22920" x="2843213" y="2736850"/>
          <p14:tracePt t="22938" x="2886075" y="2728913"/>
          <p14:tracePt t="22953" x="2908300" y="2714625"/>
          <p14:tracePt t="22970" x="2936875" y="2708275"/>
          <p14:tracePt t="22988" x="2957513" y="2700338"/>
          <p14:tracePt t="23004" x="2965450" y="2700338"/>
          <p14:tracePt t="23021" x="2986088" y="2686050"/>
          <p14:tracePt t="23038" x="3008313" y="2679700"/>
          <p14:tracePt t="23055" x="3014663" y="2679700"/>
          <p14:tracePt t="23071" x="3028950" y="2671763"/>
          <p14:tracePt t="23087" x="3057525" y="2665413"/>
          <p14:tracePt t="23104" x="3086100" y="2628900"/>
          <p14:tracePt t="23121" x="3122613" y="2579688"/>
          <p14:tracePt t="23137" x="3157538" y="2543175"/>
          <p14:tracePt t="23153" x="3194050" y="2486025"/>
          <p14:tracePt t="23170" x="3228975" y="2465388"/>
          <p14:tracePt t="23187" x="3236913" y="2457450"/>
          <p14:tracePt t="23232" x="3251200" y="2451100"/>
          <p14:tracePt t="23328" x="3251200" y="2443163"/>
          <p14:tracePt t="23336" x="3228975" y="2422525"/>
          <p14:tracePt t="23350" x="3222625" y="2414588"/>
          <p14:tracePt t="23358" x="3186113" y="2371725"/>
          <p14:tracePt t="23370" x="3171825" y="2357438"/>
          <p14:tracePt t="23387" x="3136900" y="2343150"/>
          <p14:tracePt t="23403" x="3122613" y="2343150"/>
          <p14:tracePt t="23420" x="3114675" y="2343150"/>
          <p14:tracePt t="23436" x="3108325" y="2336800"/>
          <p14:tracePt t="23471" x="3100388" y="2328863"/>
          <p14:tracePt t="23472" x="3094038" y="2293938"/>
          <p14:tracePt t="23486" x="3065463" y="2143125"/>
          <p14:tracePt t="23504" x="3065463" y="2036763"/>
          <p14:tracePt t="23520" x="3065463" y="1928813"/>
          <p14:tracePt t="23538" x="3065463" y="1836738"/>
          <p14:tracePt t="23554" x="3065463" y="1771650"/>
          <p14:tracePt t="23569" x="3065463" y="1736725"/>
          <p14:tracePt t="23587" x="3065463" y="1728788"/>
          <p14:tracePt t="23603" x="3065463" y="1700213"/>
          <p14:tracePt t="23620" x="3065463" y="1665288"/>
          <p14:tracePt t="23636" x="3065463" y="1643063"/>
          <p14:tracePt t="23653" x="3065463" y="1608138"/>
          <p14:tracePt t="23669" x="3065463" y="1585913"/>
          <p14:tracePt t="23687" x="3065463" y="1565275"/>
          <p14:tracePt t="23703" x="3065463" y="1522413"/>
          <p14:tracePt t="23721" x="3065463" y="1508125"/>
          <p14:tracePt t="23737" x="3065463" y="1493838"/>
          <p14:tracePt t="23784" x="3065463" y="1485900"/>
          <p14:tracePt t="23847" x="3065463" y="1471613"/>
          <p14:tracePt t="23880" x="3065463" y="1465263"/>
          <p14:tracePt t="23890" x="3057525" y="1450975"/>
          <p14:tracePt t="23904" x="3051175" y="1422400"/>
          <p14:tracePt t="24192" x="3028950" y="1422400"/>
          <p14:tracePt t="24200" x="3022600" y="1422400"/>
          <p14:tracePt t="24204" x="3014663" y="1414463"/>
          <p14:tracePt t="24218" x="3008313" y="1414463"/>
          <p14:tracePt t="24235" x="2986088" y="1408113"/>
          <p14:tracePt t="24253" x="2979738" y="1400175"/>
          <p14:tracePt t="24268" x="2957513" y="1379538"/>
          <p14:tracePt t="24286" x="2943225" y="1371600"/>
          <p14:tracePt t="24302" x="2936875" y="1365250"/>
          <p14:tracePt t="24302" x="2928938" y="1357313"/>
          <p14:tracePt t="24320" x="2922588" y="1343025"/>
          <p14:tracePt t="24336" x="2908300" y="1328738"/>
          <p14:tracePt t="24352" x="2900363" y="1328738"/>
          <p14:tracePt t="24369" x="2879725" y="1328738"/>
          <p14:tracePt t="24386" x="2871788" y="1322388"/>
          <p14:tracePt t="24402" x="2865438" y="1322388"/>
          <p14:tracePt t="24419" x="2843213" y="1322388"/>
          <p14:tracePt t="24436" x="2828925" y="1322388"/>
          <p14:tracePt t="24451" x="2808288" y="1322388"/>
          <p14:tracePt t="24468" x="2794000" y="1322388"/>
          <p14:tracePt t="24485" x="2771775" y="1322388"/>
          <p14:tracePt t="24503" x="2751138" y="1322388"/>
          <p14:tracePt t="24519" x="2722563" y="1322388"/>
          <p14:tracePt t="24535" x="2700338" y="1322388"/>
          <p14:tracePt t="24553" x="2686050" y="1336675"/>
          <p14:tracePt t="24569" x="2671763" y="1350963"/>
          <p14:tracePt t="24585" x="2657475" y="1365250"/>
          <p14:tracePt t="24601" x="2643188" y="1385888"/>
          <p14:tracePt t="24647" x="2628900" y="1408113"/>
          <p14:tracePt t="24656" x="2622550" y="1414463"/>
          <p14:tracePt t="24664" x="2614613" y="1436688"/>
          <p14:tracePt t="24679" x="2608263" y="1465263"/>
          <p14:tracePt t="24686" x="2593975" y="1479550"/>
          <p14:tracePt t="24702" x="2586038" y="1508125"/>
          <p14:tracePt t="24718" x="2557463" y="1550988"/>
          <p14:tracePt t="24718" x="2551113" y="1579563"/>
          <p14:tracePt t="24736" x="2536825" y="1622425"/>
          <p14:tracePt t="24752" x="2528888" y="1671638"/>
          <p14:tracePt t="24768" x="2514600" y="1693863"/>
          <p14:tracePt t="24784" x="2508250" y="1714500"/>
          <p14:tracePt t="24802" x="2508250" y="1751013"/>
          <p14:tracePt t="24818" x="2493963" y="1793875"/>
          <p14:tracePt t="24836" x="2486025" y="1814513"/>
          <p14:tracePt t="24852" x="2465388" y="1885950"/>
          <p14:tracePt t="24867" x="2465388" y="1951038"/>
          <p14:tracePt t="24886" x="2465388" y="2028825"/>
          <p14:tracePt t="24901" x="2465388" y="2085975"/>
          <p14:tracePt t="24918" x="2465388" y="2128838"/>
          <p14:tracePt t="24934" x="2465388" y="2171700"/>
          <p14:tracePt t="24934" x="2465388" y="2179638"/>
          <p14:tracePt t="24952" x="2465388" y="2208213"/>
          <p14:tracePt t="24967" x="2471738" y="2243138"/>
          <p14:tracePt t="24986" x="2479675" y="2279650"/>
          <p14:tracePt t="25001" x="2486025" y="2293938"/>
          <p14:tracePt t="25017" x="2514600" y="2328863"/>
          <p14:tracePt t="25034" x="2522538" y="2336800"/>
          <p14:tracePt t="25051" x="2536825" y="2365375"/>
          <p14:tracePt t="25068" x="2586038" y="2393950"/>
          <p14:tracePt t="25084" x="2643188" y="2422525"/>
          <p14:tracePt t="25102" x="2671763" y="2428875"/>
          <p14:tracePt t="25118" x="2728913" y="2436813"/>
          <p14:tracePt t="25135" x="2836863" y="2443163"/>
          <p14:tracePt t="25151" x="2914650" y="2457450"/>
          <p14:tracePt t="25168" x="2971800" y="2457450"/>
          <p14:tracePt t="25185" x="3014663" y="2457450"/>
          <p14:tracePt t="25201" x="3051175" y="2457450"/>
          <p14:tracePt t="25217" x="3094038" y="2457450"/>
          <p14:tracePt t="25234" x="3114675" y="2457450"/>
          <p14:tracePt t="25251" x="3136900" y="2457450"/>
          <p14:tracePt t="25268" x="3151188" y="2457450"/>
          <p14:tracePt t="25284" x="3194050" y="2436813"/>
          <p14:tracePt t="25300" x="3243263" y="2386013"/>
          <p14:tracePt t="25318" x="3265488" y="2343150"/>
          <p14:tracePt t="25335" x="3265488" y="2265363"/>
          <p14:tracePt t="25350" x="3265488" y="2171700"/>
          <p14:tracePt t="25350" x="3265488" y="2122488"/>
          <p14:tracePt t="25368" x="3265488" y="2014538"/>
          <p14:tracePt t="25384" x="3265488" y="1908175"/>
          <p14:tracePt t="25402" x="3265488" y="1808163"/>
          <p14:tracePt t="25417" x="3265488" y="1722438"/>
          <p14:tracePt t="25434" x="3236913" y="1643063"/>
          <p14:tracePt t="25450" x="3236913" y="1571625"/>
          <p14:tracePt t="25467" x="3228975" y="1550988"/>
          <p14:tracePt t="25483" x="3228975" y="1508125"/>
          <p14:tracePt t="25500" x="3214688" y="1471613"/>
          <p14:tracePt t="25517" x="3200400" y="1428750"/>
          <p14:tracePt t="25533" x="3194050" y="1408113"/>
          <p14:tracePt t="25551" x="3179763" y="1371600"/>
          <p14:tracePt t="25566" x="3151188" y="1308100"/>
          <p14:tracePt t="25585" x="3136900" y="1293813"/>
          <p14:tracePt t="25600" x="3122613" y="1271588"/>
          <p14:tracePt t="25618" x="3108325" y="1257300"/>
          <p14:tracePt t="25634" x="3079750" y="1222375"/>
          <p14:tracePt t="25650" x="3057525" y="1214438"/>
          <p14:tracePt t="25666" x="3043238" y="1193800"/>
          <p14:tracePt t="25683" x="3036888" y="1193800"/>
          <p14:tracePt t="25700" x="3022600" y="1185863"/>
          <p14:tracePt t="25717" x="2994025" y="1171575"/>
          <p14:tracePt t="25734" x="2979738" y="1165225"/>
          <p14:tracePt t="25750" x="2957513" y="1165225"/>
          <p14:tracePt t="25767" x="2943225" y="1165225"/>
          <p14:tracePt t="25783" x="2914650" y="1165225"/>
          <p14:tracePt t="25801" x="2886075" y="1165225"/>
          <p14:tracePt t="25816" x="2857500" y="1165225"/>
          <p14:tracePt t="25833" x="2836863" y="1165225"/>
          <p14:tracePt t="25850" x="2822575" y="1165225"/>
          <p14:tracePt t="25867" x="2800350" y="1165225"/>
          <p14:tracePt t="25884" x="2786063" y="1165225"/>
          <p14:tracePt t="25899" x="2757488" y="1165225"/>
          <p14:tracePt t="25936" x="2751138" y="1165225"/>
          <p14:tracePt t="25944" x="2728913" y="1185863"/>
          <p14:tracePt t="25950" x="2722563" y="1185863"/>
          <p14:tracePt t="25966" x="2700338" y="1193800"/>
          <p14:tracePt t="26015" x="2693988" y="1200150"/>
          <p14:tracePt t="26031" x="2686050" y="1200150"/>
          <p14:tracePt t="26048" x="2679700" y="1208088"/>
          <p14:tracePt t="26264" x="2679700" y="1214438"/>
          <p14:tracePt t="26272" x="2671763" y="1222375"/>
          <p14:tracePt t="26284" x="2671763" y="1228725"/>
          <p14:tracePt t="26299" x="2665413" y="1243013"/>
          <p14:tracePt t="26300" x="2665413" y="1257300"/>
          <p14:tracePt t="26316" x="2665413" y="1265238"/>
          <p14:tracePt t="26332" x="2665413" y="1285875"/>
          <p14:tracePt t="26349" x="2657475" y="1293813"/>
          <p14:tracePt t="26366" x="2657475" y="1314450"/>
          <p14:tracePt t="26382" x="2657475" y="1328738"/>
          <p14:tracePt t="26382" x="2657475" y="1336675"/>
          <p14:tracePt t="26400" x="2657475" y="1350963"/>
          <p14:tracePt t="26416" x="2636838" y="1393825"/>
          <p14:tracePt t="26433" x="2636838" y="1436688"/>
          <p14:tracePt t="26450" x="2636838" y="1514475"/>
          <p14:tracePt t="26466" x="2636838" y="1614488"/>
          <p14:tracePt t="26483" x="2636838" y="1722438"/>
          <p14:tracePt t="26499" x="2636838" y="1793875"/>
          <p14:tracePt t="26516" x="2636838" y="1822450"/>
          <p14:tracePt t="26532" x="2636838" y="1828800"/>
          <p14:tracePt t="26568" x="2636838" y="1836738"/>
          <p14:tracePt t="26583" x="2636838" y="1857375"/>
          <p14:tracePt t="26583" x="2636838" y="1900238"/>
          <p14:tracePt t="26599" x="2628900" y="2014538"/>
          <p14:tracePt t="26616" x="2622550" y="2108200"/>
          <p14:tracePt t="26632" x="2622550" y="2143125"/>
          <p14:tracePt t="26649" x="2622550" y="2151063"/>
          <p14:tracePt t="26687" x="2622550" y="2157413"/>
          <p14:tracePt t="26704" x="2622550" y="2171700"/>
          <p14:tracePt t="26720" x="2622550" y="2185988"/>
          <p14:tracePt t="26728" x="2608263" y="2228850"/>
          <p14:tracePt t="26732" x="2608263" y="2265363"/>
          <p14:tracePt t="26748" x="2608263" y="2322513"/>
          <p14:tracePt t="26765" x="2608263" y="2336800"/>
          <p14:tracePt t="26782" x="2608263" y="2357438"/>
          <p14:tracePt t="26798" x="2608263" y="2371725"/>
          <p14:tracePt t="26816" x="2608263" y="2386013"/>
          <p14:tracePt t="26831" x="2608263" y="2393950"/>
          <p14:tracePt t="26932" x="0" y="0"/>
        </p14:tracePtLst>
        <p14:tracePtLst>
          <p14:tracePt t="39545" x="3051175" y="400050"/>
          <p14:tracePt t="39585" x="3043238" y="400050"/>
          <p14:tracePt t="39617" x="3028950" y="400050"/>
          <p14:tracePt t="39625" x="3000375" y="422275"/>
          <p14:tracePt t="39634" x="2986088" y="422275"/>
          <p14:tracePt t="39648" x="2943225" y="465138"/>
          <p14:tracePt t="39665" x="2908300" y="500063"/>
          <p14:tracePt t="39681" x="2908300" y="508000"/>
          <p14:tracePt t="39700" x="2914650" y="542925"/>
          <p14:tracePt t="39715" x="2971800" y="542925"/>
          <p14:tracePt t="39730" x="3014663" y="550863"/>
          <p14:tracePt t="39748" x="3057525" y="557213"/>
          <p14:tracePt t="39765" x="3086100" y="593725"/>
          <p14:tracePt t="39781" x="3136900" y="700088"/>
          <p14:tracePt t="39797" x="3179763" y="750888"/>
          <p14:tracePt t="39815" x="3228975" y="857250"/>
          <p14:tracePt t="39831" x="3243263" y="914400"/>
          <p14:tracePt t="39847" x="3271838" y="1014413"/>
          <p14:tracePt t="39865" x="3271838" y="1042988"/>
          <p14:tracePt t="39880" x="3271838" y="1093788"/>
          <p14:tracePt t="39898" x="3279775" y="1136650"/>
          <p14:tracePt t="39914" x="3279775" y="1185863"/>
          <p14:tracePt t="39931" x="3279775" y="1257300"/>
          <p14:tracePt t="39947" x="3279775" y="1322388"/>
          <p14:tracePt t="39964" x="3279775" y="1379538"/>
          <p14:tracePt t="39981" x="3279775" y="1408113"/>
          <p14:tracePt t="39997" x="3279775" y="1436688"/>
          <p14:tracePt t="40014" x="3271838" y="1457325"/>
          <p14:tracePt t="40031" x="3265488" y="1471613"/>
          <p14:tracePt t="40048" x="3257550" y="1479550"/>
          <p14:tracePt t="40063" x="3251200" y="1485900"/>
          <p14:tracePt t="40081" x="3243263" y="1485900"/>
          <p14:tracePt t="40097" x="3222625" y="1485900"/>
          <p14:tracePt t="40113" x="3200400" y="1485900"/>
          <p14:tracePt t="40130" x="3186113" y="1485900"/>
          <p14:tracePt t="40146" x="3143250" y="1493838"/>
          <p14:tracePt t="40164" x="3108325" y="1493838"/>
          <p14:tracePt t="40181" x="3051175" y="1493838"/>
          <p14:tracePt t="40197" x="2979738" y="1493838"/>
          <p14:tracePt t="40213" x="2886075" y="1479550"/>
          <p14:tracePt t="40230" x="2857500" y="1479550"/>
          <p14:tracePt t="40247" x="2822575" y="1479550"/>
          <p14:tracePt t="40264" x="2794000" y="1479550"/>
          <p14:tracePt t="40280" x="2736850" y="1479550"/>
          <p14:tracePt t="40297" x="2686050" y="1479550"/>
          <p14:tracePt t="40314" x="2614613" y="1479550"/>
          <p14:tracePt t="40330" x="2565400" y="1479550"/>
          <p14:tracePt t="40346" x="2514600" y="1479550"/>
          <p14:tracePt t="40363" x="2451100" y="1479550"/>
          <p14:tracePt t="40380" x="2393950" y="1479550"/>
          <p14:tracePt t="40397" x="2336800" y="1479550"/>
          <p14:tracePt t="40413" x="2279650" y="1479550"/>
          <p14:tracePt t="40430" x="2251075" y="1479550"/>
          <p14:tracePt t="40447" x="2193925" y="1479550"/>
          <p14:tracePt t="40463" x="2151063" y="1465263"/>
          <p14:tracePt t="40480" x="2057400" y="1465263"/>
          <p14:tracePt t="40497" x="2000250" y="1450975"/>
          <p14:tracePt t="40513" x="1936750" y="1450975"/>
          <p14:tracePt t="40529" x="1879600" y="1450975"/>
          <p14:tracePt t="40546" x="1836738" y="1450975"/>
          <p14:tracePt t="40564" x="1779588" y="1450975"/>
          <p14:tracePt t="40579" x="1743075" y="1450975"/>
          <p14:tracePt t="40597" x="1728788" y="1450975"/>
          <p14:tracePt t="40613" x="1708150" y="1450975"/>
          <p14:tracePt t="40630" x="1693863" y="1450975"/>
          <p14:tracePt t="40646" x="1671638" y="1450975"/>
          <p14:tracePt t="40663" x="1657350" y="1436688"/>
          <p14:tracePt t="40728" x="1636713" y="1436688"/>
          <p14:tracePt t="40736" x="1628775" y="1436688"/>
          <p14:tracePt t="40873" x="1628775" y="1428750"/>
          <p14:tracePt t="40881" x="1657350" y="1428750"/>
          <p14:tracePt t="40889" x="1671638" y="1428750"/>
          <p14:tracePt t="40896" x="1728788" y="1422400"/>
          <p14:tracePt t="40913" x="1757363" y="1422400"/>
          <p14:tracePt t="40930" x="1785938" y="1422400"/>
          <p14:tracePt t="40946" x="1808163" y="1422400"/>
          <p14:tracePt t="40963" x="1828800" y="1422400"/>
          <p14:tracePt t="40980" x="1857375" y="1422400"/>
          <p14:tracePt t="40996" x="1885950" y="1422400"/>
          <p14:tracePt t="41013" x="1922463" y="1422400"/>
          <p14:tracePt t="41029" x="1951038" y="1422400"/>
          <p14:tracePt t="41047" x="1993900" y="1422400"/>
          <p14:tracePt t="41062" x="2008188" y="1422400"/>
          <p14:tracePt t="41080" x="2051050" y="1422400"/>
          <p14:tracePt t="41095" x="2100263" y="1422400"/>
          <p14:tracePt t="41112" x="2136775" y="1422400"/>
          <p14:tracePt t="41129" x="2165350" y="1422400"/>
          <p14:tracePt t="41145" x="2208213" y="1422400"/>
          <p14:tracePt t="41162" x="2251075" y="1422400"/>
          <p14:tracePt t="41179" x="2300288" y="1422400"/>
          <p14:tracePt t="41196" x="2343150" y="1422400"/>
          <p14:tracePt t="41212" x="2365375" y="1422400"/>
          <p14:tracePt t="41229" x="2408238" y="1422400"/>
          <p14:tracePt t="41246" x="2428875" y="1422400"/>
          <p14:tracePt t="41261" x="2471738" y="1422400"/>
          <p14:tracePt t="41279" x="2508250" y="1422400"/>
          <p14:tracePt t="41295" x="2543175" y="1422400"/>
          <p14:tracePt t="41295" x="2557463" y="1422400"/>
          <p14:tracePt t="41313" x="2579688" y="1422400"/>
          <p14:tracePt t="41329" x="2593975" y="1422400"/>
          <p14:tracePt t="41346" x="2622550" y="1422400"/>
          <p14:tracePt t="41362" x="2636838" y="1422400"/>
          <p14:tracePt t="41379" x="2657475" y="1422400"/>
          <p14:tracePt t="41395" x="2693988" y="1422400"/>
          <p14:tracePt t="41412" x="2714625" y="1422400"/>
          <p14:tracePt t="41428" x="2751138" y="1422400"/>
          <p14:tracePt t="41445" x="2771775" y="1422400"/>
          <p14:tracePt t="41462" x="2814638" y="1422400"/>
          <p14:tracePt t="41479" x="2871788" y="1422400"/>
          <p14:tracePt t="41495" x="2922588" y="1422400"/>
          <p14:tracePt t="41512" x="2994025" y="1422400"/>
          <p14:tracePt t="41528" x="3043238" y="1422400"/>
          <p14:tracePt t="41545" x="3086100" y="1422400"/>
          <p14:tracePt t="41561" x="3128963" y="1422400"/>
          <p14:tracePt t="41578" x="3171825" y="1422400"/>
          <p14:tracePt t="41594" x="3228975" y="1422400"/>
          <p14:tracePt t="41611" x="3279775" y="1422400"/>
          <p14:tracePt t="41628" x="3336925" y="1422400"/>
          <p14:tracePt t="41645" x="3371850" y="1422400"/>
          <p14:tracePt t="41661" x="3414713" y="1422400"/>
          <p14:tracePt t="41678" x="3457575" y="1422400"/>
          <p14:tracePt t="41695" x="3500438" y="1422400"/>
          <p14:tracePt t="41711" x="3571875" y="1422400"/>
          <p14:tracePt t="41729" x="3614738" y="1422400"/>
          <p14:tracePt t="41745" x="3679825" y="1422400"/>
          <p14:tracePt t="41761" x="3736975" y="1422400"/>
          <p14:tracePt t="41778" x="3814763" y="1422400"/>
          <p14:tracePt t="41794" x="3879850" y="1422400"/>
          <p14:tracePt t="41812" x="3943350" y="1422400"/>
          <p14:tracePt t="41829" x="4014788" y="1422400"/>
          <p14:tracePt t="41844" x="4065588" y="1422400"/>
          <p14:tracePt t="41861" x="4122738" y="1422400"/>
          <p14:tracePt t="41877" x="4214813" y="1436688"/>
          <p14:tracePt t="41895" x="4294188" y="1436688"/>
          <p14:tracePt t="41911" x="4386263" y="1436688"/>
          <p14:tracePt t="41928" x="4500563" y="1436688"/>
          <p14:tracePt t="41945" x="4557713" y="1436688"/>
          <p14:tracePt t="41960" x="4622800" y="1436688"/>
          <p14:tracePt t="41978" x="4665663" y="1436688"/>
          <p14:tracePt t="41994" x="4708525" y="1436688"/>
          <p14:tracePt t="42011" x="4772025" y="1436688"/>
          <p14:tracePt t="42028" x="4894263" y="1436688"/>
          <p14:tracePt t="42045" x="5051425" y="1436688"/>
          <p14:tracePt t="42061" x="5194300" y="1436688"/>
          <p14:tracePt t="42077" x="5357813" y="1408113"/>
          <p14:tracePt t="42095" x="5486400" y="1385888"/>
          <p14:tracePt t="42111" x="5565775" y="1371600"/>
          <p14:tracePt t="42128" x="5629275" y="1365250"/>
          <p14:tracePt t="42144" x="5737225" y="1365250"/>
          <p14:tracePt t="42161" x="5800725" y="1365250"/>
          <p14:tracePt t="42178" x="5857875" y="1365250"/>
          <p14:tracePt t="42194" x="5900738" y="1365250"/>
          <p14:tracePt t="42211" x="5915025" y="1365250"/>
          <p14:tracePt t="42280" x="5922963" y="1365250"/>
          <p14:tracePt t="42288" x="5937250" y="1379538"/>
          <p14:tracePt t="42296" x="5937250" y="1414463"/>
          <p14:tracePt t="42303" x="5951538" y="1493838"/>
          <p14:tracePt t="42313" x="5957888" y="1536700"/>
          <p14:tracePt t="42327" x="5994400" y="1679575"/>
          <p14:tracePt t="42344" x="6015038" y="1822450"/>
          <p14:tracePt t="42361" x="6029325" y="1914525"/>
          <p14:tracePt t="42378" x="6051550" y="1993900"/>
          <p14:tracePt t="42394" x="6057900" y="2065338"/>
          <p14:tracePt t="42410" x="6057900" y="2136775"/>
          <p14:tracePt t="42427" x="6057900" y="2193925"/>
          <p14:tracePt t="42443" x="6043613" y="2251075"/>
          <p14:tracePt t="42461" x="6029325" y="2308225"/>
          <p14:tracePt t="42477" x="6008688" y="2343150"/>
          <p14:tracePt t="42494" x="5986463" y="2365375"/>
          <p14:tracePt t="42511" x="5915025" y="2414588"/>
          <p14:tracePt t="42527" x="5857875" y="2443163"/>
          <p14:tracePt t="42544" x="5757863" y="2493963"/>
          <p14:tracePt t="42561" x="5700713" y="2522538"/>
          <p14:tracePt t="42578" x="5608638" y="2543175"/>
          <p14:tracePt t="42593" x="5480050" y="2579688"/>
          <p14:tracePt t="42610" x="5265738" y="2608263"/>
          <p14:tracePt t="42626" x="5086350" y="2643188"/>
          <p14:tracePt t="42644" x="4914900" y="2643188"/>
          <p14:tracePt t="42659" x="4729163" y="2643188"/>
          <p14:tracePt t="42676" x="4537075" y="2643188"/>
          <p14:tracePt t="42694" x="4379913" y="2643188"/>
          <p14:tracePt t="42710" x="4208463" y="2643188"/>
          <p14:tracePt t="42727" x="4037013" y="2643188"/>
          <p14:tracePt t="42743" x="3843338" y="2643188"/>
          <p14:tracePt t="42743" x="3722688" y="2643188"/>
          <p14:tracePt t="42761" x="3486150" y="2643188"/>
          <p14:tracePt t="42776" x="3165475" y="2643188"/>
          <p14:tracePt t="42794" x="2765425" y="2643188"/>
          <p14:tracePt t="42810" x="2365375" y="2643188"/>
          <p14:tracePt t="42826" x="1993900" y="2643188"/>
          <p14:tracePt t="42843" x="1714500" y="2643188"/>
          <p14:tracePt t="42860" x="1543050" y="2643188"/>
          <p14:tracePt t="42877" x="1465263" y="2643188"/>
          <p14:tracePt t="42893" x="1443038" y="2643188"/>
          <p14:tracePt t="42911" x="1422400" y="2651125"/>
          <p14:tracePt t="42927" x="1400175" y="2651125"/>
          <p14:tracePt t="42943" x="1365250" y="2651125"/>
          <p14:tracePt t="42959" x="1285875" y="2636838"/>
          <p14:tracePt t="42976" x="1236663" y="2593975"/>
          <p14:tracePt t="42993" x="1179513" y="2543175"/>
          <p14:tracePt t="43010" x="1143000" y="2486025"/>
          <p14:tracePt t="43026" x="1114425" y="2451100"/>
          <p14:tracePt t="43042" x="1108075" y="2393950"/>
          <p14:tracePt t="43059" x="1093788" y="2351088"/>
          <p14:tracePt t="43076" x="1093788" y="2279650"/>
          <p14:tracePt t="43094" x="1108075" y="2200275"/>
          <p14:tracePt t="43110" x="1150938" y="2108200"/>
          <p14:tracePt t="43127" x="1171575" y="2022475"/>
          <p14:tracePt t="43142" x="1193800" y="1928813"/>
          <p14:tracePt t="43159" x="1208088" y="1851025"/>
          <p14:tracePt t="43176" x="1208088" y="1765300"/>
          <p14:tracePt t="43193" x="1208088" y="1722438"/>
          <p14:tracePt t="43210" x="1228725" y="1679575"/>
          <p14:tracePt t="43226" x="1265238" y="1628775"/>
          <p14:tracePt t="43242" x="1314450" y="1571625"/>
          <p14:tracePt t="43259" x="1343025" y="1557338"/>
          <p14:tracePt t="43277" x="1385888" y="1522413"/>
          <p14:tracePt t="43293" x="1457325" y="1479550"/>
          <p14:tracePt t="43309" x="1585913" y="1428750"/>
          <p14:tracePt t="43325" x="1785938" y="1365250"/>
          <p14:tracePt t="43343" x="2000250" y="1336675"/>
          <p14:tracePt t="43358" x="2185988" y="1322388"/>
          <p14:tracePt t="43376" x="2379663" y="1322388"/>
          <p14:tracePt t="43376" x="2465388" y="1322388"/>
          <p14:tracePt t="43393" x="2622550" y="1322388"/>
          <p14:tracePt t="43408" x="2757488" y="1322388"/>
          <p14:tracePt t="43427" x="2914650" y="1322388"/>
          <p14:tracePt t="43442" x="3086100" y="1322388"/>
          <p14:tracePt t="43459" x="3314700" y="1322388"/>
          <p14:tracePt t="43475" x="3571875" y="1322388"/>
          <p14:tracePt t="43492" x="3779838" y="1293813"/>
          <p14:tracePt t="43509" x="4022725" y="1271588"/>
          <p14:tracePt t="43525" x="4179888" y="1257300"/>
          <p14:tracePt t="43543" x="4343400" y="1222375"/>
          <p14:tracePt t="43558" x="4486275" y="1200150"/>
          <p14:tracePt t="43558" x="4594225" y="1200150"/>
          <p14:tracePt t="43577" x="4700588" y="1171575"/>
          <p14:tracePt t="43592" x="5080000" y="1100138"/>
          <p14:tracePt t="43609" x="5322888" y="1071563"/>
          <p14:tracePt t="43626" x="5537200" y="1028700"/>
          <p14:tracePt t="43643" x="5722938" y="1028700"/>
          <p14:tracePt t="43659" x="5865813" y="1028700"/>
          <p14:tracePt t="43675" x="6008688" y="1008063"/>
          <p14:tracePt t="43692" x="6137275" y="993775"/>
          <p14:tracePt t="43708" x="6257925" y="971550"/>
          <p14:tracePt t="43726" x="6437313" y="971550"/>
          <p14:tracePt t="43742" x="6623050" y="971550"/>
          <p14:tracePt t="43758" x="6780213" y="971550"/>
          <p14:tracePt t="43775" x="6872288" y="971550"/>
          <p14:tracePt t="43792" x="6965950" y="965200"/>
          <p14:tracePt t="43808" x="7058025" y="950913"/>
          <p14:tracePt t="43826" x="7115175" y="942975"/>
          <p14:tracePt t="43842" x="7180263" y="942975"/>
          <p14:tracePt t="43858" x="7237413" y="942975"/>
          <p14:tracePt t="43874" x="7323138" y="942975"/>
          <p14:tracePt t="43891" x="7400925" y="942975"/>
          <p14:tracePt t="43909" x="7508875" y="942975"/>
          <p14:tracePt t="43925" x="7666038" y="942975"/>
          <p14:tracePt t="43942" x="7772400" y="942975"/>
          <p14:tracePt t="43958" x="7894638" y="950913"/>
          <p14:tracePt t="43976" x="8023225" y="971550"/>
          <p14:tracePt t="43991" x="8172450" y="993775"/>
          <p14:tracePt t="44008" x="8301038" y="1008063"/>
          <p14:tracePt t="44025" x="8372475" y="1036638"/>
          <p14:tracePt t="44042" x="8437563" y="1050925"/>
          <p14:tracePt t="44058" x="8486775" y="1079500"/>
          <p14:tracePt t="44075" x="8523288" y="1100138"/>
          <p14:tracePt t="44092" x="8558213" y="1128713"/>
          <p14:tracePt t="44108" x="8580438" y="1136650"/>
          <p14:tracePt t="44125" x="8623300" y="1236663"/>
          <p14:tracePt t="44141" x="8672513" y="1322388"/>
          <p14:tracePt t="44157" x="8729663" y="1422400"/>
          <p14:tracePt t="44174" x="8786813" y="1550988"/>
          <p14:tracePt t="44191" x="8823325" y="1685925"/>
          <p14:tracePt t="44191" x="8851900" y="1757363"/>
          <p14:tracePt t="44208" x="8858250" y="1865313"/>
          <p14:tracePt t="44225" x="8858250" y="2036763"/>
          <p14:tracePt t="44242" x="8858250" y="2179638"/>
          <p14:tracePt t="44258" x="8858250" y="2365375"/>
          <p14:tracePt t="44276" x="8858250" y="2508250"/>
          <p14:tracePt t="44290" x="8858250" y="2579688"/>
          <p14:tracePt t="44308" x="8851900" y="2657475"/>
          <p14:tracePt t="44324" x="8794750" y="2743200"/>
          <p14:tracePt t="44341" x="8743950" y="2800350"/>
          <p14:tracePt t="44359" x="8658225" y="2851150"/>
          <p14:tracePt t="44374" x="8494713" y="2943225"/>
          <p14:tracePt t="44392" x="8323263" y="3008313"/>
          <p14:tracePt t="44407" x="8043863" y="3051175"/>
          <p14:tracePt t="44425" x="7815263" y="3079750"/>
          <p14:tracePt t="44440" x="7594600" y="3079750"/>
          <p14:tracePt t="44458" x="7366000" y="3114675"/>
          <p14:tracePt t="44474" x="7129463" y="3114675"/>
          <p14:tracePt t="44490" x="6872288" y="3114675"/>
          <p14:tracePt t="44508" x="6594475" y="3114675"/>
          <p14:tracePt t="44524" x="6394450" y="3114675"/>
          <p14:tracePt t="44541" x="6186488" y="3114675"/>
          <p14:tracePt t="44557" x="6008688" y="3114675"/>
          <p14:tracePt t="44575" x="5908675" y="3114675"/>
          <p14:tracePt t="44591" x="5780088" y="3114675"/>
          <p14:tracePt t="44607" x="5622925" y="3108325"/>
          <p14:tracePt t="44624" x="5329238" y="3086100"/>
          <p14:tracePt t="44640" x="5137150" y="3086100"/>
          <p14:tracePt t="44657" x="4965700" y="3086100"/>
          <p14:tracePt t="44674" x="4772025" y="3057525"/>
          <p14:tracePt t="44690" x="4594225" y="3036888"/>
          <p14:tracePt t="44707" x="4451350" y="3008313"/>
          <p14:tracePt t="44725" x="4322763" y="2986088"/>
          <p14:tracePt t="44741" x="4165600" y="2957513"/>
          <p14:tracePt t="44757" x="3937000" y="2936875"/>
          <p14:tracePt t="44773" x="3743325" y="2922588"/>
          <p14:tracePt t="44791" x="3514725" y="2879725"/>
          <p14:tracePt t="44806" x="3357563" y="2865438"/>
          <p14:tracePt t="44824" x="3214688" y="2828925"/>
          <p14:tracePt t="44824" x="3157538" y="2828925"/>
          <p14:tracePt t="44841" x="3051175" y="2822575"/>
          <p14:tracePt t="44856" x="2943225" y="2808288"/>
          <p14:tracePt t="44874" x="2808288" y="2771775"/>
          <p14:tracePt t="44890" x="2614613" y="2743200"/>
          <p14:tracePt t="44908" x="2428875" y="2736850"/>
          <p14:tracePt t="44923" x="2265363" y="2693988"/>
          <p14:tracePt t="44940" x="2136775" y="2671763"/>
          <p14:tracePt t="44956" x="1993900" y="2636838"/>
          <p14:tracePt t="44973" x="1865313" y="2622550"/>
          <p14:tracePt t="44990" x="1785938" y="2614613"/>
          <p14:tracePt t="45006" x="1693863" y="2593975"/>
          <p14:tracePt t="45006" x="1679575" y="2593975"/>
          <p14:tracePt t="45024" x="1651000" y="2586038"/>
          <p14:tracePt t="45040" x="1514475" y="2565400"/>
          <p14:tracePt t="45057" x="1385888" y="2543175"/>
          <p14:tracePt t="45074" x="1322388" y="2522538"/>
          <p14:tracePt t="45090" x="1228725" y="2486025"/>
          <p14:tracePt t="45106" x="1179513" y="2465388"/>
          <p14:tracePt t="45123" x="1136650" y="2436813"/>
          <p14:tracePt t="45140" x="1100138" y="2414588"/>
          <p14:tracePt t="45156" x="1071563" y="2379663"/>
          <p14:tracePt t="45174" x="1065213" y="2336800"/>
          <p14:tracePt t="45189" x="1050925" y="2257425"/>
          <p14:tracePt t="45207" x="1042988" y="2151063"/>
          <p14:tracePt t="45223" x="1042988" y="2057400"/>
          <p14:tracePt t="45240" x="1057275" y="1936750"/>
          <p14:tracePt t="45257" x="1122363" y="1865313"/>
          <p14:tracePt t="45273" x="1208088" y="1800225"/>
          <p14:tracePt t="45290" x="1336675" y="1700213"/>
          <p14:tracePt t="45307" x="1436688" y="1628775"/>
          <p14:tracePt t="45323" x="1579563" y="1528763"/>
          <p14:tracePt t="45340" x="1693863" y="1471613"/>
          <p14:tracePt t="45357" x="1843088" y="1408113"/>
          <p14:tracePt t="45372" x="1957388" y="1357313"/>
          <p14:tracePt t="45389" x="2093913" y="1293813"/>
          <p14:tracePt t="45406" x="2257425" y="1257300"/>
          <p14:tracePt t="45423" x="2471738" y="1193800"/>
          <p14:tracePt t="45439" x="2714625" y="1136650"/>
          <p14:tracePt t="45455" x="3065463" y="1085850"/>
          <p14:tracePt t="45473" x="3328988" y="1057275"/>
          <p14:tracePt t="45489" x="3586163" y="1014413"/>
          <p14:tracePt t="45507" x="3829050" y="985838"/>
          <p14:tracePt t="45523" x="4094163" y="936625"/>
          <p14:tracePt t="45540" x="4300538" y="922338"/>
          <p14:tracePt t="45555" x="4543425" y="879475"/>
          <p14:tracePt t="45573" x="4737100" y="850900"/>
          <p14:tracePt t="45589" x="4886325" y="814388"/>
          <p14:tracePt t="45605" x="5094288" y="800100"/>
          <p14:tracePt t="45623" x="5337175" y="742950"/>
          <p14:tracePt t="45639" x="5680075" y="714375"/>
          <p14:tracePt t="45639" x="5822950" y="693738"/>
          <p14:tracePt t="45657" x="6065838" y="665163"/>
          <p14:tracePt t="45673" x="6223000" y="650875"/>
          <p14:tracePt t="45689" x="6380163" y="650875"/>
          <p14:tracePt t="45706" x="6500813" y="650875"/>
          <p14:tracePt t="45722" x="6594475" y="650875"/>
          <p14:tracePt t="45738" x="6694488" y="650875"/>
          <p14:tracePt t="45755" x="6772275" y="650875"/>
          <p14:tracePt t="45772" x="6894513" y="650875"/>
          <p14:tracePt t="45789" x="7072313" y="700088"/>
          <p14:tracePt t="45806" x="7308850" y="765175"/>
          <p14:tracePt t="45823" x="7537450" y="865188"/>
          <p14:tracePt t="45840" x="7808913" y="985838"/>
          <p14:tracePt t="45856" x="8215313" y="1171575"/>
          <p14:tracePt t="45872" x="8401050" y="1222375"/>
          <p14:tracePt t="45889" x="8537575" y="1300163"/>
          <p14:tracePt t="45906" x="8609013" y="1371600"/>
          <p14:tracePt t="45921" x="8686800" y="1450975"/>
          <p14:tracePt t="45939" x="8772525" y="1585913"/>
          <p14:tracePt t="45956" x="8809038" y="1714500"/>
          <p14:tracePt t="45972" x="8809038" y="1822450"/>
          <p14:tracePt t="45990" x="8809038" y="1900238"/>
          <p14:tracePt t="46005" x="8709025" y="2008188"/>
          <p14:tracePt t="46022" x="8537575" y="2128838"/>
          <p14:tracePt t="46038" x="8366125" y="2265363"/>
          <p14:tracePt t="46056" x="8158163" y="2386013"/>
          <p14:tracePt t="46056" x="8051800" y="2436813"/>
          <p14:tracePt t="46073" x="7837488" y="2508250"/>
          <p14:tracePt t="46090" x="7672388" y="2543175"/>
          <p14:tracePt t="46106" x="7451725" y="2543175"/>
          <p14:tracePt t="46121" x="7158038" y="2543175"/>
          <p14:tracePt t="46138" x="6858000" y="2543175"/>
          <p14:tracePt t="46154" x="6451600" y="2508250"/>
          <p14:tracePt t="46172" x="5965825" y="2451100"/>
          <p14:tracePt t="46188" x="5365750" y="2357438"/>
          <p14:tracePt t="46205" x="4857750" y="2271713"/>
          <p14:tracePt t="46221" x="4479925" y="2243138"/>
          <p14:tracePt t="46238" x="4265613" y="2228850"/>
          <p14:tracePt t="46255" x="4094163" y="2228850"/>
          <p14:tracePt t="46271" x="3908425" y="2228850"/>
          <p14:tracePt t="46271" x="3800475" y="2228850"/>
          <p14:tracePt t="46290" x="3643313" y="2228850"/>
          <p14:tracePt t="46305" x="3400425" y="2286000"/>
          <p14:tracePt t="46322" x="3200400" y="2328863"/>
          <p14:tracePt t="46338" x="3108325" y="2357438"/>
          <p14:tracePt t="46356" x="3079750" y="2365375"/>
          <p14:tracePt t="46400" x="3051175" y="2386013"/>
          <p14:tracePt t="46408" x="3022600" y="2443163"/>
          <p14:tracePt t="46424" x="2994025" y="2471738"/>
          <p14:tracePt t="46431" x="2971800" y="2493963"/>
          <p14:tracePt t="46437" x="2936875" y="2543175"/>
          <p14:tracePt t="46455" x="2900363" y="2571750"/>
          <p14:tracePt t="46472" x="2900363" y="2593975"/>
          <p14:tracePt t="46488" x="2879725" y="2636838"/>
          <p14:tracePt t="46504" x="2828925" y="2657475"/>
          <p14:tracePt t="46521" x="2786063" y="2686050"/>
          <p14:tracePt t="46539" x="2771775" y="2693988"/>
          <p14:tracePt t="46555" x="2765425" y="2693988"/>
          <p14:tracePt t="46571" x="2736850" y="2700338"/>
          <p14:tracePt t="46609" x="2722563" y="2714625"/>
          <p14:tracePt t="46611" x="2700338" y="2714625"/>
          <p14:tracePt t="46620" x="2686050" y="2714625"/>
          <p14:tracePt t="46637" x="2679700" y="2714625"/>
          <p14:tracePt t="46672" x="2665413" y="2714625"/>
          <p14:tracePt t="46680" x="2651125" y="2714625"/>
          <p14:tracePt t="46687" x="2628900" y="2714625"/>
          <p14:tracePt t="46704" x="2593975" y="2708275"/>
          <p14:tracePt t="46721" x="2579688" y="2700338"/>
          <p14:tracePt t="46737" x="2571750" y="2686050"/>
          <p14:tracePt t="46754" x="2571750" y="2651125"/>
          <p14:tracePt t="46770" x="2565400" y="2643188"/>
          <p14:tracePt t="46787" x="2551113" y="2622550"/>
          <p14:tracePt t="46805" x="2543175" y="2608263"/>
          <p14:tracePt t="46821" x="2536825" y="2593975"/>
          <p14:tracePt t="46837" x="2528888" y="2571750"/>
          <p14:tracePt t="46854" x="2528888" y="2565400"/>
          <p14:tracePt t="46870" x="2528888" y="2557463"/>
          <p14:tracePt t="46887" x="2528888" y="2536825"/>
          <p14:tracePt t="46904" x="2528888" y="2500313"/>
          <p14:tracePt t="46921" x="2528888" y="2486025"/>
          <p14:tracePt t="46937" x="2528888" y="2479675"/>
          <p14:tracePt t="46954" x="2522538" y="2471738"/>
          <p14:tracePt t="46970" x="2522538" y="2465388"/>
          <p14:tracePt t="47009" x="2522538" y="2457450"/>
          <p14:tracePt t="47425" x="2514600" y="2443163"/>
          <p14:tracePt t="47441" x="2508250" y="2422525"/>
          <p14:tracePt t="47448" x="2471738" y="2343150"/>
          <p14:tracePt t="47458" x="2457450" y="2314575"/>
          <p14:tracePt t="47470" x="2443163" y="2271713"/>
          <p14:tracePt t="47486" x="2436813" y="2236788"/>
          <p14:tracePt t="47504" x="2428875" y="2193925"/>
          <p14:tracePt t="47519" x="2386013" y="2122488"/>
          <p14:tracePt t="47537" x="2365375" y="2036763"/>
          <p14:tracePt t="47553" x="2343150" y="1993900"/>
          <p14:tracePt t="47570" x="2336800" y="1951038"/>
          <p14:tracePt t="47586" x="2336800" y="1936750"/>
          <p14:tracePt t="47602" x="2308225" y="1900238"/>
          <p14:tracePt t="47620" x="2300288" y="1879600"/>
          <p14:tracePt t="47637" x="2300288" y="1851025"/>
          <p14:tracePt t="47653" x="2293938" y="1822450"/>
          <p14:tracePt t="47670" x="2293938" y="1771650"/>
          <p14:tracePt t="47686" x="2293938" y="1743075"/>
          <p14:tracePt t="47703" x="2293938" y="1708150"/>
          <p14:tracePt t="47719" x="2293938" y="1665288"/>
          <p14:tracePt t="47719" x="2293938" y="1636713"/>
          <p14:tracePt t="47737" x="2293938" y="1593850"/>
          <p14:tracePt t="47752" x="2293938" y="1528763"/>
          <p14:tracePt t="47770" x="2322513" y="1471613"/>
          <p14:tracePt t="47785" x="2343150" y="1428750"/>
          <p14:tracePt t="47803" x="2365375" y="1357313"/>
          <p14:tracePt t="47818" x="2393950" y="1285875"/>
          <p14:tracePt t="47836" x="2408238" y="1250950"/>
          <p14:tracePt t="47853" x="2422525" y="1228725"/>
          <p14:tracePt t="47869" x="2436813" y="1185863"/>
          <p14:tracePt t="47887" x="2457450" y="1171575"/>
          <p14:tracePt t="47902" x="2486025" y="1122363"/>
          <p14:tracePt t="47919" x="2565400" y="1050925"/>
          <p14:tracePt t="47935" x="2614613" y="993775"/>
          <p14:tracePt t="47953" x="2643188" y="950913"/>
          <p14:tracePt t="47969" x="2671763" y="914400"/>
          <p14:tracePt t="47987" x="2693988" y="893763"/>
          <p14:tracePt t="48003" x="2708275" y="879475"/>
          <p14:tracePt t="48019" x="2722563" y="857250"/>
          <p14:tracePt t="48036" x="2765425" y="842963"/>
          <p14:tracePt t="48052" x="2779713" y="828675"/>
          <p14:tracePt t="48070" x="2808288" y="822325"/>
          <p14:tracePt t="48085" x="2822575" y="822325"/>
          <p14:tracePt t="48102" x="2843213" y="814388"/>
          <p14:tracePt t="48119" x="2857500" y="814388"/>
          <p14:tracePt t="48119" x="2871788" y="808038"/>
          <p14:tracePt t="48137" x="2879725" y="800100"/>
          <p14:tracePt t="48152" x="2900363" y="800100"/>
          <p14:tracePt t="48169" x="2914650" y="800100"/>
          <p14:tracePt t="48185" x="2922588" y="793750"/>
          <p14:tracePt t="48202" x="2936875" y="793750"/>
          <p14:tracePt t="48219" x="2971800" y="793750"/>
          <p14:tracePt t="48235" x="3000375" y="800100"/>
          <p14:tracePt t="48252" x="3014663" y="814388"/>
          <p14:tracePt t="48268" x="3043238" y="822325"/>
          <p14:tracePt t="48286" x="3065463" y="842963"/>
          <p14:tracePt t="48301" x="3100388" y="865188"/>
          <p14:tracePt t="48319" x="3136900" y="900113"/>
          <p14:tracePt t="48336" x="3157538" y="922338"/>
          <p14:tracePt t="48351" x="3208338" y="971550"/>
          <p14:tracePt t="48369" x="3228975" y="1008063"/>
          <p14:tracePt t="48385" x="3243263" y="1022350"/>
          <p14:tracePt t="48403" x="3265488" y="1042988"/>
          <p14:tracePt t="48418" x="3271838" y="1065213"/>
          <p14:tracePt t="48435" x="3294063" y="1108075"/>
          <p14:tracePt t="48452" x="3314700" y="1128713"/>
          <p14:tracePt t="48468" x="3343275" y="1171575"/>
          <p14:tracePt t="48485" x="3351213" y="1179513"/>
          <p14:tracePt t="48501" x="3365500" y="1208088"/>
          <p14:tracePt t="48519" x="3394075" y="1236663"/>
          <p14:tracePt t="48535" x="3408363" y="1271588"/>
          <p14:tracePt t="48552" x="3414713" y="1343025"/>
          <p14:tracePt t="48568" x="3429000" y="1385888"/>
          <p14:tracePt t="48585" x="3443288" y="1443038"/>
          <p14:tracePt t="48602" x="3443288" y="1485900"/>
          <p14:tracePt t="48618" x="3443288" y="1543050"/>
          <p14:tracePt t="48635" x="3451225" y="1585913"/>
          <p14:tracePt t="48651" x="3457575" y="1628775"/>
          <p14:tracePt t="48668" x="3465513" y="1671638"/>
          <p14:tracePt t="48684" x="3486150" y="1693863"/>
          <p14:tracePt t="48702" x="3494088" y="1722438"/>
          <p14:tracePt t="48718" x="3500438" y="1751013"/>
          <p14:tracePt t="48735" x="3514725" y="1785938"/>
          <p14:tracePt t="48751" x="3514725" y="1843088"/>
          <p14:tracePt t="48751" x="3522663" y="1851025"/>
          <p14:tracePt t="48769" x="3522663" y="1893888"/>
          <p14:tracePt t="48784" x="3522663" y="1928813"/>
          <p14:tracePt t="48802" x="3529013" y="1957388"/>
          <p14:tracePt t="48817" x="3529013" y="1993900"/>
          <p14:tracePt t="48835" x="3529013" y="2008188"/>
          <p14:tracePt t="48852" x="3543300" y="2036763"/>
          <p14:tracePt t="48868" x="3543300" y="2071688"/>
          <p14:tracePt t="48885" x="3543300" y="2085975"/>
          <p14:tracePt t="48901" x="3543300" y="2122488"/>
          <p14:tracePt t="48918" x="3543300" y="2165350"/>
          <p14:tracePt t="48934" x="3543300" y="2193925"/>
          <p14:tracePt t="48950" x="3543300" y="2222500"/>
          <p14:tracePt t="48968" x="3543300" y="2257425"/>
          <p14:tracePt t="48984" x="3543300" y="2279650"/>
          <p14:tracePt t="49001" x="3536950" y="2314575"/>
          <p14:tracePt t="49017" x="3536950" y="2336800"/>
          <p14:tracePt t="49035" x="3522663" y="2371725"/>
          <p14:tracePt t="49050" x="3514725" y="2393950"/>
          <p14:tracePt t="49068" x="3508375" y="2414588"/>
          <p14:tracePt t="49085" x="3494088" y="2451100"/>
          <p14:tracePt t="49102" x="3471863" y="2500313"/>
          <p14:tracePt t="49137" x="3465513" y="2514600"/>
          <p14:tracePt t="49138" x="3465513" y="2536825"/>
          <p14:tracePt t="49150" x="3451225" y="2557463"/>
          <p14:tracePt t="49167" x="3436938" y="2579688"/>
          <p14:tracePt t="49184" x="3422650" y="2622550"/>
          <p14:tracePt t="49201" x="3408363" y="2636838"/>
          <p14:tracePt t="49218" x="3394075" y="2651125"/>
          <p14:tracePt t="49233" x="3371850" y="2679700"/>
          <p14:tracePt t="49251" x="3357563" y="2693988"/>
          <p14:tracePt t="49267" x="3343275" y="2708275"/>
          <p14:tracePt t="49284" x="3336925" y="2714625"/>
          <p14:tracePt t="49300" x="3322638" y="2736850"/>
          <p14:tracePt t="49317" x="3271838" y="2757488"/>
          <p14:tracePt t="49334" x="3251200" y="2779713"/>
          <p14:tracePt t="49350" x="3214688" y="2786063"/>
          <p14:tracePt t="49368" x="3179763" y="2794000"/>
          <p14:tracePt t="49383" x="3128963" y="2828925"/>
          <p14:tracePt t="49402" x="3094038" y="2836863"/>
          <p14:tracePt t="49417" x="3065463" y="2836863"/>
          <p14:tracePt t="49434" x="3028950" y="2843213"/>
          <p14:tracePt t="49451" x="3014663" y="2843213"/>
          <p14:tracePt t="49466" x="2994025" y="2843213"/>
          <p14:tracePt t="49483" x="2971800" y="2843213"/>
          <p14:tracePt t="49500" x="2943225" y="2865438"/>
          <p14:tracePt t="49517" x="2908300" y="2865438"/>
          <p14:tracePt t="49533" x="2894013" y="2865438"/>
          <p14:tracePt t="49551" x="2886075" y="2865438"/>
          <p14:tracePt t="49567" x="2857500" y="2865438"/>
          <p14:tracePt t="49567" x="2828925" y="2865438"/>
          <p14:tracePt t="49599" x="2822575" y="2865438"/>
          <p14:tracePt t="49600" x="2771775" y="2843213"/>
          <p14:tracePt t="49617" x="2728913" y="2808288"/>
          <p14:tracePt t="49633" x="2708275" y="2786063"/>
          <p14:tracePt t="49650" x="2693988" y="2779713"/>
          <p14:tracePt t="49667" x="2679700" y="2757488"/>
          <p14:tracePt t="49683" x="2657475" y="2722563"/>
          <p14:tracePt t="49701" x="2608263" y="2665413"/>
          <p14:tracePt t="49716" x="2571750" y="2628900"/>
          <p14:tracePt t="49733" x="2551113" y="2600325"/>
          <p14:tracePt t="49750" x="2536825" y="2557463"/>
          <p14:tracePt t="49767" x="2493963" y="2486025"/>
          <p14:tracePt t="49784" x="2457450" y="2414588"/>
          <p14:tracePt t="49799" x="2393950" y="2322513"/>
          <p14:tracePt t="49817" x="2365375" y="2257425"/>
          <p14:tracePt t="49833" x="2357438" y="2214563"/>
          <p14:tracePt t="49850" x="2336800" y="2136775"/>
          <p14:tracePt t="49867" x="2308225" y="2051050"/>
          <p14:tracePt t="49884" x="2279650" y="1957388"/>
          <p14:tracePt t="49900" x="2279650" y="1900238"/>
          <p14:tracePt t="49916" x="2279650" y="1828800"/>
          <p14:tracePt t="49933" x="2279650" y="1722438"/>
          <p14:tracePt t="49949" x="2279650" y="1628775"/>
          <p14:tracePt t="49966" x="2279650" y="1550988"/>
          <p14:tracePt t="49982" x="2279650" y="1479550"/>
          <p14:tracePt t="50000" x="2279650" y="1428750"/>
          <p14:tracePt t="50016" x="2293938" y="1357313"/>
          <p14:tracePt t="50033" x="2314575" y="1300163"/>
          <p14:tracePt t="50049" x="2351088" y="1236663"/>
          <p14:tracePt t="50067" x="2379663" y="1165225"/>
          <p14:tracePt t="50083" x="2422525" y="1108075"/>
          <p14:tracePt t="50100" x="2471738" y="1050925"/>
          <p14:tracePt t="50115" x="2528888" y="985838"/>
          <p14:tracePt t="50133" x="2579688" y="942975"/>
          <p14:tracePt t="50150" x="2636838" y="893763"/>
          <p14:tracePt t="50166" x="2686050" y="871538"/>
          <p14:tracePt t="50183" x="2743200" y="836613"/>
          <p14:tracePt t="50200" x="2786063" y="793750"/>
          <p14:tracePt t="50216" x="2843213" y="785813"/>
          <p14:tracePt t="50232" x="2928938" y="750888"/>
          <p14:tracePt t="50249" x="2971800" y="742950"/>
          <p14:tracePt t="50265" x="3022600" y="714375"/>
          <p14:tracePt t="50283" x="3036888" y="714375"/>
          <p14:tracePt t="50300" x="3065463" y="708025"/>
          <p14:tracePt t="50315" x="3114675" y="708025"/>
          <p14:tracePt t="50333" x="3186113" y="708025"/>
          <p14:tracePt t="50349" x="3257550" y="708025"/>
          <p14:tracePt t="50366" x="3308350" y="708025"/>
          <p14:tracePt t="50383" x="3357563" y="714375"/>
          <p14:tracePt t="50399" x="3400425" y="736600"/>
          <p14:tracePt t="50416" x="3465513" y="750888"/>
          <p14:tracePt t="50432" x="3514725" y="757238"/>
          <p14:tracePt t="50449" x="3557588" y="779463"/>
          <p14:tracePt t="50466" x="3614738" y="800100"/>
          <p14:tracePt t="50483" x="3651250" y="822325"/>
          <p14:tracePt t="50498" x="3679825" y="850900"/>
          <p14:tracePt t="50515" x="3700463" y="885825"/>
          <p14:tracePt t="50531" x="3722688" y="928688"/>
          <p14:tracePt t="50548" x="3736975" y="965200"/>
          <p14:tracePt t="50565" x="3743325" y="985838"/>
          <p14:tracePt t="50582" x="3765550" y="1042988"/>
          <p14:tracePt t="50599" x="3786188" y="1100138"/>
          <p14:tracePt t="50615" x="3794125" y="1165225"/>
          <p14:tracePt t="50615" x="3800475" y="1193800"/>
          <p14:tracePt t="50633" x="3836988" y="1279525"/>
          <p14:tracePt t="50648" x="3836988" y="1322388"/>
          <p14:tracePt t="50666" x="3836988" y="1385888"/>
          <p14:tracePt t="50682" x="3836988" y="1465263"/>
          <p14:tracePt t="50699" x="3836988" y="1557338"/>
          <p14:tracePt t="50715" x="3836988" y="1636713"/>
          <p14:tracePt t="50732" x="3836988" y="1714500"/>
          <p14:tracePt t="50748" x="3829050" y="1779588"/>
          <p14:tracePt t="50764" x="3814763" y="1843088"/>
          <p14:tracePt t="50782" x="3779838" y="1928813"/>
          <p14:tracePt t="50798" x="3743325" y="2014538"/>
          <p14:tracePt t="50815" x="3708400" y="2114550"/>
          <p14:tracePt t="50831" x="3665538" y="2200275"/>
          <p14:tracePt t="50831" x="3651250" y="2228850"/>
          <p14:tracePt t="50848" x="3614738" y="2300288"/>
          <p14:tracePt t="50864" x="3586163" y="2343150"/>
          <p14:tracePt t="50881" x="3536950" y="2393950"/>
          <p14:tracePt t="50899" x="3500438" y="2465388"/>
          <p14:tracePt t="50914" x="3457575" y="2508250"/>
          <p14:tracePt t="50932" x="3422650" y="2557463"/>
          <p14:tracePt t="50948" x="3371850" y="2608263"/>
          <p14:tracePt t="50965" x="3351213" y="2622550"/>
          <p14:tracePt t="50981" x="3300413" y="2657475"/>
          <p14:tracePt t="50998" x="3271838" y="2679700"/>
          <p14:tracePt t="51014" x="3214688" y="2722563"/>
          <p14:tracePt t="51031" x="3186113" y="2743200"/>
          <p14:tracePt t="51048" x="3143250" y="2771775"/>
          <p14:tracePt t="51065" x="3122613" y="2786063"/>
          <p14:tracePt t="51082" x="3114675" y="2786063"/>
          <p14:tracePt t="51098" x="3100388" y="2794000"/>
          <p14:tracePt t="51115" x="3094038" y="2794000"/>
          <p14:tracePt t="51193" x="3071813" y="2765425"/>
          <p14:tracePt t="51202" x="3036888" y="2686050"/>
          <p14:tracePt t="51209" x="3014663" y="2657475"/>
          <p14:tracePt t="51216" x="2965450" y="2586038"/>
          <p14:tracePt t="51230" x="2928938" y="2528888"/>
          <p14:tracePt t="51248" x="2871788" y="2465388"/>
          <p14:tracePt t="51265" x="2828925" y="2428875"/>
          <p14:tracePt t="51281" x="2814638" y="2414588"/>
          <p14:tracePt t="51298" x="2771775" y="2365375"/>
          <p14:tracePt t="51314" x="2722563" y="2343150"/>
          <p14:tracePt t="51330" x="2679700" y="2300288"/>
          <p14:tracePt t="51347" x="2622550" y="2265363"/>
          <p14:tracePt t="51364" x="2586038" y="2228850"/>
          <p14:tracePt t="51380" x="2551113" y="2193925"/>
          <p14:tracePt t="51398" x="2522538" y="2157413"/>
          <p14:tracePt t="51415" x="2508250" y="2128838"/>
          <p14:tracePt t="51431" x="2465388" y="2051050"/>
          <p14:tracePt t="51431" x="2443163" y="2008188"/>
          <p14:tracePt t="51448" x="2408238" y="1943100"/>
          <p14:tracePt t="51463" x="2365375" y="1779588"/>
          <p14:tracePt t="51481" x="2343150" y="1708150"/>
          <p14:tracePt t="51497" x="2328863" y="1651000"/>
          <p14:tracePt t="51514" x="2328863" y="1608138"/>
          <p14:tracePt t="51531" x="2328863" y="1528763"/>
          <p14:tracePt t="51547" x="2328863" y="1457325"/>
          <p14:tracePt t="51564" x="2328863" y="1365250"/>
          <p14:tracePt t="51580" x="2328863" y="1285875"/>
          <p14:tracePt t="51597" x="2357438" y="1214438"/>
          <p14:tracePt t="51613" x="2386013" y="1171575"/>
          <p14:tracePt t="51630" x="2436813" y="1100138"/>
          <p14:tracePt t="51647" x="2500313" y="1036638"/>
          <p14:tracePt t="51664" x="2522538" y="1022350"/>
          <p14:tracePt t="51681" x="2551113" y="1014413"/>
          <p14:tracePt t="51697" x="2593975" y="1000125"/>
          <p14:tracePt t="51713" x="2622550" y="993775"/>
          <p14:tracePt t="51730" x="2636838" y="993775"/>
          <p14:tracePt t="51747" x="2665413" y="979488"/>
          <p14:tracePt t="51763" x="2693988" y="979488"/>
          <p14:tracePt t="51780" x="2708275" y="971550"/>
          <p14:tracePt t="51796" x="2757488" y="971550"/>
          <p14:tracePt t="51814" x="2794000" y="957263"/>
          <p14:tracePt t="51829" x="2822575" y="957263"/>
          <p14:tracePt t="51847" x="2843213" y="957263"/>
          <p14:tracePt t="51847" x="2865438" y="957263"/>
          <p14:tracePt t="51864" x="2871788" y="957263"/>
          <p14:tracePt t="51880" x="2914650" y="957263"/>
          <p14:tracePt t="51898" x="2957513" y="957263"/>
          <p14:tracePt t="51914" x="2994025" y="965200"/>
          <p14:tracePt t="51931" x="3036888" y="971550"/>
          <p14:tracePt t="51947" x="3051175" y="993775"/>
          <p14:tracePt t="51963" x="3079750" y="1000125"/>
          <p14:tracePt t="52008" x="3094038" y="1000125"/>
          <p14:tracePt t="52017" x="3128963" y="1008063"/>
          <p14:tracePt t="52024" x="3143250" y="1014413"/>
          <p14:tracePt t="52033" x="3165475" y="1042988"/>
          <p14:tracePt t="52046" x="3179763" y="1050925"/>
          <p14:tracePt t="52063" x="3186113" y="1065213"/>
          <p14:tracePt t="52063" x="3200400" y="1079500"/>
          <p14:tracePt t="52081" x="3214688" y="1108075"/>
          <p14:tracePt t="52097" x="3236913" y="1136650"/>
          <p14:tracePt t="52113" x="3251200" y="1165225"/>
          <p14:tracePt t="52129" x="3265488" y="1193800"/>
          <p14:tracePt t="52147" x="3286125" y="1222375"/>
          <p14:tracePt t="52163" x="3294063" y="1250950"/>
          <p14:tracePt t="52179" x="3308350" y="1293813"/>
          <p14:tracePt t="52196" x="3314700" y="1336675"/>
          <p14:tracePt t="52212" x="3328988" y="1371600"/>
          <p14:tracePt t="52230" x="3343275" y="1385888"/>
          <p14:tracePt t="52246" x="3343275" y="1422400"/>
          <p14:tracePt t="52263" x="3351213" y="1457325"/>
          <p14:tracePt t="52280" x="3351213" y="1471613"/>
          <p14:tracePt t="52280" x="3351213" y="1493838"/>
          <p14:tracePt t="52297" x="3379788" y="1550988"/>
          <p14:tracePt t="52313" x="3379788" y="1557338"/>
          <p14:tracePt t="52330" x="3379788" y="1593850"/>
          <p14:tracePt t="52346" x="3379788" y="1622425"/>
          <p14:tracePt t="52362" x="3379788" y="1657350"/>
          <p14:tracePt t="52379" x="3379788" y="1679575"/>
          <p14:tracePt t="52395" x="3379788" y="1700213"/>
          <p14:tracePt t="52414" x="3379788" y="1736725"/>
          <p14:tracePt t="52429" x="3379788" y="1779588"/>
          <p14:tracePt t="52446" x="3379788" y="1836738"/>
          <p14:tracePt t="52463" x="3379788" y="1900238"/>
          <p14:tracePt t="52479" x="3379788" y="1979613"/>
          <p14:tracePt t="52496" x="3379788" y="2057400"/>
          <p14:tracePt t="52512" x="3379788" y="2108200"/>
          <p14:tracePt t="52530" x="3379788" y="2151063"/>
          <p14:tracePt t="52546" x="3379788" y="2165350"/>
          <p14:tracePt t="52563" x="3365500" y="2193925"/>
          <p14:tracePt t="52579" x="3365500" y="2214563"/>
          <p14:tracePt t="52596" x="3357563" y="2251075"/>
          <p14:tracePt t="52612" x="3357563" y="2279650"/>
          <p14:tracePt t="52629" x="3357563" y="2293938"/>
          <p14:tracePt t="52645" x="3336925" y="2328863"/>
          <p14:tracePt t="52662" x="3322638" y="2351088"/>
          <p14:tracePt t="52679" x="3314700" y="2379663"/>
          <p14:tracePt t="52695" x="3300413" y="2400300"/>
          <p14:tracePt t="52713" x="3286125" y="2414588"/>
          <p14:tracePt t="52729" x="3279775" y="2428875"/>
          <p14:tracePt t="52745" x="3257550" y="2451100"/>
          <p14:tracePt t="52762" x="3236913" y="2479675"/>
          <p14:tracePt t="52779" x="3194050" y="2522538"/>
          <p14:tracePt t="52796" x="3157538" y="2565400"/>
          <p14:tracePt t="52812" x="3122613" y="2593975"/>
          <p14:tracePt t="52828" x="3079750" y="2628900"/>
          <p14:tracePt t="52845" x="3071813" y="2636838"/>
          <p14:tracePt t="52861" x="3051175" y="2657475"/>
          <p14:tracePt t="52878" x="3028950" y="2671763"/>
          <p14:tracePt t="52929" x="3014663" y="2671763"/>
          <p14:tracePt t="52936" x="3008313" y="2679700"/>
          <p14:tracePt t="52952" x="3000375" y="2679700"/>
          <p14:tracePt t="52961" x="2994025" y="2679700"/>
          <p14:tracePt t="52964" x="2957513" y="2679700"/>
          <p14:tracePt t="52979" x="2928938" y="2693988"/>
          <p14:tracePt t="52995" x="2914650" y="2700338"/>
          <p14:tracePt t="53011" x="2894013" y="2700338"/>
          <p14:tracePt t="53028" x="2886075" y="2700338"/>
          <p14:tracePt t="53045" x="2879725" y="2708275"/>
          <p14:tracePt t="53062" x="2857500" y="2708275"/>
          <p14:tracePt t="53079" x="2843213" y="2708275"/>
          <p14:tracePt t="53095" x="2822575" y="2708275"/>
          <p14:tracePt t="53095" x="2814638" y="2708275"/>
          <p14:tracePt t="53113" x="2808288" y="2708275"/>
          <p14:tracePt t="53128" x="2771775" y="2708275"/>
          <p14:tracePt t="53145" x="2757488" y="2708275"/>
          <p14:tracePt t="53161" x="2743200" y="2708275"/>
          <p14:tracePt t="53178" x="2728913" y="2708275"/>
          <p14:tracePt t="53195" x="2714625" y="2700338"/>
          <p14:tracePt t="53212" x="2700338" y="2686050"/>
          <p14:tracePt t="53228" x="2693988" y="2665413"/>
          <p14:tracePt t="53245" x="2693988" y="2651125"/>
          <p14:tracePt t="53262" x="2686050" y="2643188"/>
          <p14:tracePt t="53278" x="2671763" y="2622550"/>
          <p14:tracePt t="53295" x="2657475" y="2614613"/>
          <p14:tracePt t="53337" x="2643188" y="2600325"/>
          <p14:tracePt t="53345" x="2636838" y="2586038"/>
          <p14:tracePt t="53345" x="2614613" y="2557463"/>
          <p14:tracePt t="53361" x="2608263" y="2522538"/>
          <p14:tracePt t="53378" x="2593975" y="2493963"/>
          <p14:tracePt t="53395" x="2565400" y="2471738"/>
          <p14:tracePt t="53411" x="2551113" y="2457450"/>
          <p14:tracePt t="53427" x="2543175" y="2436813"/>
          <p14:tracePt t="53445" x="2528888" y="2422525"/>
          <p14:tracePt t="53461" x="2508250" y="2400300"/>
          <p14:tracePt t="53478" x="2471738" y="2386013"/>
          <p14:tracePt t="53494" x="2436813" y="2371725"/>
          <p14:tracePt t="53511" x="2428875" y="2365375"/>
          <p14:tracePt t="53528" x="2408238" y="2314575"/>
          <p14:tracePt t="53544" x="2393950" y="2300288"/>
          <p14:tracePt t="53561" x="2386013" y="2271713"/>
          <p14:tracePt t="53578" x="2365375" y="2236788"/>
          <p14:tracePt t="53595" x="2343150" y="2171700"/>
          <p14:tracePt t="53610" x="2314575" y="2057400"/>
          <p14:tracePt t="53627" x="2293938" y="1979613"/>
          <p14:tracePt t="53644" x="2257425" y="1879600"/>
          <p14:tracePt t="53661" x="2257425" y="1814513"/>
          <p14:tracePt t="53678" x="2257425" y="1722438"/>
          <p14:tracePt t="53694" x="2257425" y="1657350"/>
          <p14:tracePt t="53711" x="2257425" y="1571625"/>
          <p14:tracePt t="53727" x="2257425" y="1522413"/>
          <p14:tracePt t="53727" x="2257425" y="1485900"/>
          <p14:tracePt t="53745" x="2271713" y="1443038"/>
          <p14:tracePt t="53761" x="2279650" y="1393825"/>
          <p14:tracePt t="53777" x="2279650" y="1350963"/>
          <p14:tracePt t="53793" x="2279650" y="1322388"/>
          <p14:tracePt t="53810" x="2286000" y="1293813"/>
          <p14:tracePt t="53828" x="2293938" y="1271588"/>
          <p14:tracePt t="53844" x="2300288" y="1243013"/>
          <p14:tracePt t="53861" x="2314575" y="1214438"/>
          <p14:tracePt t="53877" x="2328863" y="1171575"/>
          <p14:tracePt t="53894" x="2351088" y="1165225"/>
          <p14:tracePt t="53910" x="2371725" y="1128713"/>
          <p14:tracePt t="53928" x="2408238" y="1085850"/>
          <p14:tracePt t="53928" x="2451100" y="1042988"/>
          <p14:tracePt t="53945" x="2508250" y="993775"/>
          <p14:tracePt t="53961" x="2536825" y="971550"/>
          <p14:tracePt t="53977" x="2579688" y="942975"/>
          <p14:tracePt t="53994" x="2636838" y="908050"/>
          <p14:tracePt t="54011" x="2651125" y="908050"/>
          <p14:tracePt t="54027" x="2671763" y="893763"/>
          <p14:tracePt t="54045" x="2708275" y="885825"/>
          <p14:tracePt t="54060" x="2736850" y="885825"/>
          <p14:tracePt t="54078" x="2786063" y="857250"/>
          <p14:tracePt t="54094" x="2822575" y="857250"/>
          <p14:tracePt t="54110" x="2836863" y="850900"/>
          <p14:tracePt t="54128" x="2871788" y="850900"/>
          <p14:tracePt t="54143" x="2914650" y="850900"/>
          <p14:tracePt t="54160" x="2943225" y="850900"/>
          <p14:tracePt t="54177" x="2957513" y="850900"/>
          <p14:tracePt t="54193" x="2986088" y="850900"/>
          <p14:tracePt t="54210" x="3014663" y="850900"/>
          <p14:tracePt t="54227" x="3051175" y="879475"/>
          <p14:tracePt t="54243" x="3100388" y="928688"/>
          <p14:tracePt t="54260" x="3128963" y="979488"/>
          <p14:tracePt t="54277" x="3179763" y="1036638"/>
          <p14:tracePt t="54293" x="3194050" y="1093788"/>
          <p14:tracePt t="54311" x="3236913" y="1171575"/>
          <p14:tracePt t="54326" x="3271838" y="1222375"/>
          <p14:tracePt t="54344" x="3328988" y="1350963"/>
          <p14:tracePt t="54360" x="3400425" y="1493838"/>
          <p14:tracePt t="54377" x="3408363" y="1522413"/>
          <p14:tracePt t="54393" x="3436938" y="1571625"/>
          <p14:tracePt t="54410" x="3436938" y="1636713"/>
          <p14:tracePt t="54426" x="3443288" y="1685925"/>
          <p14:tracePt t="54443" x="3451225" y="1736725"/>
          <p14:tracePt t="54461" x="3451225" y="1765300"/>
          <p14:tracePt t="54477" x="3451225" y="1814513"/>
          <p14:tracePt t="54493" x="3451225" y="1857375"/>
          <p14:tracePt t="54510" x="3451225" y="1922463"/>
          <p14:tracePt t="54526" x="3451225" y="1965325"/>
          <p14:tracePt t="54543" x="3451225" y="1985963"/>
          <p14:tracePt t="54560" x="3451225" y="2057400"/>
          <p14:tracePt t="54577" x="3451225" y="2100263"/>
          <p14:tracePt t="54592" x="3451225" y="2143125"/>
          <p14:tracePt t="54610" x="3451225" y="2185988"/>
          <p14:tracePt t="54625" x="3443288" y="2243138"/>
          <p14:tracePt t="54644" x="3436938" y="2265363"/>
          <p14:tracePt t="54659" x="3422650" y="2308225"/>
          <p14:tracePt t="54676" x="3414713" y="2351088"/>
          <p14:tracePt t="54692" x="3408363" y="2400300"/>
          <p14:tracePt t="54710" x="3386138" y="2443163"/>
          <p14:tracePt t="54726" x="3379788" y="2465388"/>
          <p14:tracePt t="54742" x="3371850" y="2493963"/>
          <p14:tracePt t="54742" x="3365500" y="2500313"/>
          <p14:tracePt t="54761" x="3343275" y="2522538"/>
          <p14:tracePt t="54776" x="3328988" y="2557463"/>
          <p14:tracePt t="54793" x="3300413" y="2593975"/>
          <p14:tracePt t="54809" x="3294063" y="2614613"/>
          <p14:tracePt t="54826" x="3279775" y="2636838"/>
          <p14:tracePt t="54842" x="3243263" y="2671763"/>
          <p14:tracePt t="54859" x="3214688" y="2686050"/>
          <p14:tracePt t="54875" x="3165475" y="2722563"/>
          <p14:tracePt t="54893" x="3128963" y="2728913"/>
          <p14:tracePt t="54910" x="3108325" y="2751138"/>
          <p14:tracePt t="54926" x="3100388" y="2751138"/>
          <p14:tracePt t="54960" x="3094038" y="2751138"/>
          <p14:tracePt t="54969" x="3079750" y="2751138"/>
          <p14:tracePt t="54976" x="3028950" y="2765425"/>
          <p14:tracePt t="55024" x="3014663" y="2765425"/>
          <p14:tracePt t="55032" x="3000375" y="2765425"/>
          <p14:tracePt t="55043" x="2979738" y="2765425"/>
          <p14:tracePt t="55058" x="2965450" y="2771775"/>
          <p14:tracePt t="55076" x="2928938" y="2771775"/>
          <p14:tracePt t="55093" x="2914650" y="2771775"/>
          <p14:tracePt t="55109" x="2894013" y="2771775"/>
          <p14:tracePt t="55126" x="2879725" y="2771775"/>
          <p14:tracePt t="55142" x="2857500" y="2771775"/>
          <p14:tracePt t="55159" x="2822575" y="2736850"/>
          <p14:tracePt t="55174" x="2771775" y="2686050"/>
          <p14:tracePt t="55193" x="2728913" y="2643188"/>
          <p14:tracePt t="55209" x="2693988" y="2622550"/>
          <p14:tracePt t="55225" x="2686050" y="2614613"/>
          <p14:tracePt t="55243" x="2679700" y="2608263"/>
          <p14:tracePt t="55280" x="2657475" y="2593975"/>
          <p14:tracePt t="55289" x="2651125" y="2579688"/>
          <p14:tracePt t="55297" x="2636838" y="2557463"/>
          <p14:tracePt t="55308" x="2608263" y="2543175"/>
          <p14:tracePt t="55326" x="2593975" y="2528888"/>
          <p14:tracePt t="55342" x="2586038" y="2522538"/>
          <p14:tracePt t="55358" x="2579688" y="2479675"/>
          <p14:tracePt t="55375" x="2543175" y="2414588"/>
          <p14:tracePt t="55392" x="2543175" y="2357438"/>
          <p14:tracePt t="55409" x="2528888" y="2300288"/>
          <p14:tracePt t="55425" x="2528888" y="2251075"/>
          <p14:tracePt t="55441" x="2528888" y="2185988"/>
          <p14:tracePt t="55459" x="2528888" y="2136775"/>
          <p14:tracePt t="55474" x="2528888" y="2085975"/>
          <p14:tracePt t="55492" x="2528888" y="2028825"/>
          <p14:tracePt t="55508" x="2528888" y="1993900"/>
          <p14:tracePt t="55524" x="2528888" y="1979613"/>
          <p14:tracePt t="55541" x="2528888" y="1951038"/>
          <p14:tracePt t="55558" x="2528888" y="1922463"/>
          <p14:tracePt t="55576" x="2528888" y="1900238"/>
          <p14:tracePt t="55591" x="2528888" y="1871663"/>
          <p14:tracePt t="55591" x="2528888" y="1843088"/>
          <p14:tracePt t="55609" x="2528888" y="1800225"/>
          <p14:tracePt t="55624" x="2528888" y="1751013"/>
          <p14:tracePt t="55642" x="2543175" y="1708150"/>
          <p14:tracePt t="55658" x="2543175" y="1643063"/>
          <p14:tracePt t="55675" x="2551113" y="1565275"/>
          <p14:tracePt t="55691" x="2551113" y="1508125"/>
          <p14:tracePt t="55707" x="2551113" y="1457325"/>
          <p14:tracePt t="55724" x="2551113" y="1408113"/>
          <p14:tracePt t="55740" x="2551113" y="1385888"/>
          <p14:tracePt t="55758" x="2551113" y="1371600"/>
          <p14:tracePt t="55774" x="2551113" y="1350963"/>
          <p14:tracePt t="55791" x="2551113" y="1336675"/>
          <p14:tracePt t="55807" x="2551113" y="1308100"/>
          <p14:tracePt t="55825" x="2551113" y="1293813"/>
          <p14:tracePt t="55841" x="2551113" y="1271588"/>
          <p14:tracePt t="55858" x="2557463" y="1265238"/>
          <p14:tracePt t="55874" x="2565400" y="1250950"/>
          <p14:tracePt t="55890" x="2586038" y="1222375"/>
          <p14:tracePt t="55908" x="2600325" y="1193800"/>
          <p14:tracePt t="55924" x="2622550" y="1171575"/>
          <p14:tracePt t="55941" x="2628900" y="1165225"/>
          <p14:tracePt t="55957" x="2636838" y="1157288"/>
          <p14:tracePt t="56097" x="2643188" y="1150938"/>
          <p14:tracePt t="56112" x="2651125" y="1150938"/>
          <p14:tracePt t="56144" x="2657475" y="1150938"/>
          <p14:tracePt t="56152" x="2665413" y="1143000"/>
          <p14:tracePt t="56169" x="2679700" y="1143000"/>
          <p14:tracePt t="56176" x="2693988" y="1143000"/>
          <p14:tracePt t="56190" x="2700338" y="1143000"/>
          <p14:tracePt t="56192" x="2714625" y="1143000"/>
          <p14:tracePt t="56207" x="2728913" y="1143000"/>
          <p14:tracePt t="56224" x="2751138" y="1143000"/>
          <p14:tracePt t="56241" x="2771775" y="1143000"/>
          <p14:tracePt t="56257" x="2786063" y="1143000"/>
          <p14:tracePt t="56274" x="2808288" y="1143000"/>
          <p14:tracePt t="56290" x="2857500" y="1157288"/>
          <p14:tracePt t="56307" x="2871788" y="1171575"/>
          <p14:tracePt t="56323" x="2922588" y="1208088"/>
          <p14:tracePt t="56340" x="2936875" y="1214438"/>
          <p14:tracePt t="56357" x="2957513" y="1228725"/>
          <p14:tracePt t="56373" x="2965450" y="1236663"/>
          <p14:tracePt t="56391" x="2971800" y="1236663"/>
          <p14:tracePt t="56406" x="2986088" y="1243013"/>
          <p14:tracePt t="56423" x="3008313" y="1250950"/>
          <p14:tracePt t="56441" x="3022600" y="1250950"/>
          <p14:tracePt t="56457" x="3057525" y="1279525"/>
          <p14:tracePt t="56473" x="3071813" y="1285875"/>
          <p14:tracePt t="56490" x="3094038" y="1293813"/>
          <p14:tracePt t="56507" x="3108325" y="1308100"/>
          <p14:tracePt t="56524" x="3114675" y="1314450"/>
          <p14:tracePt t="56541" x="3136900" y="1328738"/>
          <p14:tracePt t="56557" x="3143250" y="1336675"/>
          <p14:tracePt t="56574" x="3151188" y="1343025"/>
          <p14:tracePt t="56590" x="3157538" y="1350963"/>
          <p14:tracePt t="56624" x="3165475" y="1365250"/>
          <p14:tracePt t="56625" x="3171825" y="1385888"/>
          <p14:tracePt t="56639" x="3179763" y="1414463"/>
          <p14:tracePt t="56657" x="3194050" y="1443038"/>
          <p14:tracePt t="56673" x="3208338" y="1465263"/>
          <p14:tracePt t="56690" x="3214688" y="1479550"/>
          <p14:tracePt t="56728" x="3228975" y="1500188"/>
          <p14:tracePt t="56736" x="3228975" y="1508125"/>
          <p14:tracePt t="56756" x="3236913" y="1514475"/>
          <p14:tracePt t="56777" x="3236913" y="1522413"/>
          <p14:tracePt t="56785" x="3236913" y="1536700"/>
          <p14:tracePt t="56790" x="3251200" y="1565275"/>
          <p14:tracePt t="56807" x="3257550" y="1571625"/>
          <p14:tracePt t="56822" x="3257550" y="1579563"/>
          <p14:tracePt t="56839" x="3265488" y="1593850"/>
          <p14:tracePt t="56880" x="3265488" y="1600200"/>
          <p14:tracePt t="56893" x="3265488" y="1622425"/>
          <p14:tracePt t="56896" x="3265488" y="1636713"/>
          <p14:tracePt t="56906" x="3265488" y="1657350"/>
          <p14:tracePt t="56923" x="3265488" y="1665288"/>
          <p14:tracePt t="56940" x="3265488" y="1671638"/>
          <p14:tracePt t="56956" x="3265488" y="1679575"/>
          <p14:tracePt t="57009" x="3265488" y="1693863"/>
          <p14:tracePt t="57024" x="3265488" y="1700213"/>
          <p14:tracePt t="57040" x="3265488" y="1708150"/>
          <p14:tracePt t="57048" x="3265488" y="1714500"/>
          <p14:tracePt t="57081" x="3265488" y="1728788"/>
          <p14:tracePt t="57087" x="3265488" y="1736725"/>
          <p14:tracePt t="57120" x="3265488" y="1743075"/>
          <p14:tracePt t="57128" x="3265488" y="1751013"/>
          <p14:tracePt t="57145" x="3265488" y="1765300"/>
          <p14:tracePt t="57155" x="3265488" y="1771650"/>
          <p14:tracePt t="57160" x="3265488" y="1785938"/>
          <p14:tracePt t="57172" x="3265488" y="1814513"/>
          <p14:tracePt t="57189" x="3265488" y="1822450"/>
          <p14:tracePt t="57206" x="3265488" y="1851025"/>
          <p14:tracePt t="57222" x="3265488" y="1865313"/>
          <p14:tracePt t="57239" x="3265488" y="1885950"/>
          <p14:tracePt t="57256" x="3265488" y="1922463"/>
          <p14:tracePt t="57274" x="3271838" y="1957388"/>
          <p14:tracePt t="57289" x="3271838" y="1979613"/>
          <p14:tracePt t="57306" x="3294063" y="2000250"/>
          <p14:tracePt t="57322" x="3294063" y="2014538"/>
          <p14:tracePt t="57339" x="3294063" y="2043113"/>
          <p14:tracePt t="57356" x="3294063" y="2051050"/>
          <p14:tracePt t="57372" x="3300413" y="2057400"/>
          <p14:tracePt t="57389" x="3300413" y="2065338"/>
          <p14:tracePt t="57405" x="3300413" y="2085975"/>
          <p14:tracePt t="57423" x="3300413" y="2122488"/>
          <p14:tracePt t="57438" x="3300413" y="2128838"/>
          <p14:tracePt t="57456" x="3300413" y="2157413"/>
          <p14:tracePt t="57473" x="3300413" y="2171700"/>
          <p14:tracePt t="57489" x="3300413" y="2193925"/>
          <p14:tracePt t="57505" x="3300413" y="2200275"/>
          <p14:tracePt t="57522" x="3300413" y="2208213"/>
          <p14:tracePt t="57576" x="3300413" y="2214563"/>
          <p14:tracePt t="57681" x="3300413" y="2236788"/>
          <p14:tracePt t="57696" x="3300413" y="2243138"/>
          <p14:tracePt t="57729" x="3300413" y="2251075"/>
          <p14:tracePt t="57736" x="3294063" y="2271713"/>
          <p14:tracePt t="57754" x="3294063" y="2279650"/>
          <p14:tracePt t="57755" x="3294063" y="2286000"/>
          <p14:tracePt t="57771" x="3294063" y="2293938"/>
          <p14:tracePt t="57824" x="3294063" y="2308225"/>
          <p14:tracePt t="57841" x="3294063" y="2314575"/>
          <p14:tracePt t="57848" x="3279775" y="2336800"/>
          <p14:tracePt t="57856" x="3271838" y="2351088"/>
          <p14:tracePt t="57865" x="3257550" y="2371725"/>
          <p14:tracePt t="57871" x="3257550" y="2393950"/>
          <p14:tracePt t="57887" x="3257550" y="2400300"/>
          <p14:tracePt t="57952" x="3251200" y="2408238"/>
          <p14:tracePt t="57960" x="3251200" y="2414588"/>
          <p14:tracePt t="57976" x="3251200" y="2428875"/>
          <p14:tracePt t="57979" x="3243263" y="2436813"/>
          <p14:tracePt t="58016" x="3236913" y="2443163"/>
          <p14:tracePt t="58025" x="3214688" y="2465388"/>
          <p14:tracePt t="58033" x="3200400" y="2479675"/>
          <p14:tracePt t="58041" x="3165475" y="2514600"/>
          <p14:tracePt t="58056" x="3151188" y="2528888"/>
          <p14:tracePt t="58071" x="3136900" y="2543175"/>
          <p14:tracePt t="58088" x="3122613" y="2543175"/>
          <p14:tracePt t="58104" x="3100388" y="2557463"/>
          <p14:tracePt t="58144" x="3094038" y="2557463"/>
          <p14:tracePt t="58147" x="3086100" y="2557463"/>
          <p14:tracePt t="58184" x="3079750" y="2565400"/>
          <p14:tracePt t="58192" x="3057525" y="2565400"/>
          <p14:tracePt t="58208" x="3051175" y="2571750"/>
          <p14:tracePt t="58220" x="3043238" y="2571750"/>
          <p14:tracePt t="58224" x="3022600" y="2571750"/>
          <p14:tracePt t="58264" x="3014663" y="2571750"/>
          <p14:tracePt t="58273" x="3008313" y="2571750"/>
          <p14:tracePt t="58280" x="3000375" y="2571750"/>
          <p14:tracePt t="58287" x="2965450" y="2571750"/>
          <p14:tracePt t="58304" x="2914650" y="2571750"/>
          <p14:tracePt t="58321" x="2886075" y="2571750"/>
          <p14:tracePt t="58337" x="2857500" y="2571750"/>
          <p14:tracePt t="58354" x="2843213" y="2565400"/>
          <p14:tracePt t="58392" x="2828925" y="2565400"/>
          <p14:tracePt t="58404" x="2808288" y="2557463"/>
          <p14:tracePt t="58404" x="2794000" y="2543175"/>
          <p14:tracePt t="58404" x="2779713" y="2514600"/>
          <p14:tracePt t="58425" x="2771775" y="2508250"/>
          <p14:tracePt t="58437" x="2765425" y="2500313"/>
          <p14:tracePt t="58454" x="2736850" y="2479675"/>
          <p14:tracePt t="58471" x="2728913" y="2471738"/>
          <p14:tracePt t="58488" x="2714625" y="2457450"/>
          <p14:tracePt t="58488" x="2714625" y="2451100"/>
          <p14:tracePt t="58504" x="2700338" y="2436813"/>
          <p14:tracePt t="58521" x="2686050" y="2408238"/>
          <p14:tracePt t="58538" x="2679700" y="2400300"/>
          <p14:tracePt t="58555" x="2665413" y="2357438"/>
          <p14:tracePt t="58571" x="2651125" y="2328863"/>
          <p14:tracePt t="58587" x="2643188" y="2279650"/>
          <p14:tracePt t="58604" x="2643188" y="2228850"/>
          <p14:tracePt t="58621" x="2636838" y="2171700"/>
          <p14:tracePt t="58637" x="2600325" y="2114550"/>
          <p14:tracePt t="58654" x="2565400" y="2036763"/>
          <p14:tracePt t="58670" x="2557463" y="2014538"/>
          <p14:tracePt t="58687" x="2543175" y="1965325"/>
          <p14:tracePt t="58703" x="2508250" y="1843088"/>
          <p14:tracePt t="58721" x="2486025" y="1765300"/>
          <p14:tracePt t="58737" x="2457450" y="1708150"/>
          <p14:tracePt t="58753" x="2443163" y="1665288"/>
          <p14:tracePt t="58771" x="2422525" y="1628775"/>
          <p14:tracePt t="58786" x="2422525" y="1600200"/>
          <p14:tracePt t="58805" x="2414588" y="1579563"/>
          <p14:tracePt t="58821" x="2408238" y="1565275"/>
          <p14:tracePt t="58837" x="2408238" y="1550988"/>
          <p14:tracePt t="58854" x="2408238" y="1543050"/>
          <p14:tracePt t="59296" x="2400300" y="1536700"/>
          <p14:tracePt t="59306" x="2393950" y="1536700"/>
          <p14:tracePt t="59321" x="2386013" y="1536700"/>
          <p14:tracePt t="59336" x="2379663" y="1536700"/>
          <p14:tracePt t="59336" x="2371725" y="1536700"/>
          <p14:tracePt t="59361" x="2343150" y="1536700"/>
          <p14:tracePt t="59361" x="2336800" y="1536700"/>
          <p14:tracePt t="59369" x="2328863" y="1536700"/>
          <p14:tracePt t="59386" x="2308225" y="1543050"/>
          <p14:tracePt t="59402" x="2300288" y="1543050"/>
          <p14:tracePt t="59419" x="2293938" y="1543050"/>
          <p14:tracePt t="59435" x="2265363" y="1543050"/>
          <p14:tracePt t="59452" x="2236788" y="1543050"/>
          <p14:tracePt t="59470" x="2185988" y="1543050"/>
          <p14:tracePt t="59485" x="2143125" y="1543050"/>
          <p14:tracePt t="59502" x="2085975" y="1543050"/>
          <p14:tracePt t="59519" x="2036763" y="1543050"/>
          <p14:tracePt t="59535" x="1993900" y="1543050"/>
          <p14:tracePt t="59552" x="1957388" y="1543050"/>
          <p14:tracePt t="59569" x="1936750" y="1543050"/>
          <p14:tracePt t="59586" x="1928813" y="1543050"/>
          <p14:tracePt t="59602" x="1914525" y="1543050"/>
          <p14:tracePt t="59619" x="1879600" y="1543050"/>
          <p14:tracePt t="59636" x="1871663" y="1543050"/>
          <p14:tracePt t="59652" x="1851025" y="1543050"/>
          <p14:tracePt t="59669" x="1843088" y="1543050"/>
          <p14:tracePt t="60296" x="1836738" y="1550988"/>
          <p14:tracePt t="60520" x="1843088" y="1550988"/>
          <p14:tracePt t="60536" x="1851025" y="1550988"/>
          <p14:tracePt t="60585" x="1857375" y="1550988"/>
          <p14:tracePt t="60616" x="1879600" y="1550988"/>
          <p14:tracePt t="60673" x="1893888" y="1543050"/>
          <p14:tracePt t="60768" x="1900238" y="1543050"/>
          <p14:tracePt t="60776" x="1908175" y="1536700"/>
          <p14:tracePt t="61392" x="1893888" y="1536700"/>
          <p14:tracePt t="61400" x="1879600" y="1536700"/>
          <p14:tracePt t="61449" x="1871663" y="1543050"/>
          <p14:tracePt t="61457" x="1871663" y="1565275"/>
          <p14:tracePt t="61464" x="1871663" y="1585913"/>
          <p14:tracePt t="61470" x="1822450" y="1693863"/>
          <p14:tracePt t="61482" x="1665288" y="1971675"/>
          <p14:tracePt t="61499" x="1528763" y="2271713"/>
          <p14:tracePt t="62088" x="1522413" y="2271713"/>
          <p14:tracePt t="62096" x="1514475" y="2271713"/>
          <p14:tracePt t="62102" x="1493838" y="2265363"/>
          <p14:tracePt t="62115" x="1457325" y="2251075"/>
          <p14:tracePt t="62131" x="1436688" y="2222500"/>
          <p14:tracePt t="62149" x="1393825" y="2214563"/>
          <p14:tracePt t="62165" x="1350963" y="2157413"/>
          <p14:tracePt t="62182" x="1322388" y="2122488"/>
          <p14:tracePt t="62198" x="1322388" y="2114550"/>
          <p14:tracePt t="62233" x="1322388" y="2108200"/>
          <p14:tracePt t="62233" x="1314450" y="2071688"/>
          <p14:tracePt t="62249" x="1300163" y="2057400"/>
          <p14:tracePt t="62266" x="1300163" y="2022475"/>
          <p14:tracePt t="62282" x="1285875" y="1979613"/>
          <p14:tracePt t="62298" x="1279525" y="1957388"/>
          <p14:tracePt t="62315" x="1279525" y="1893888"/>
          <p14:tracePt t="62332" x="1279525" y="1836738"/>
          <p14:tracePt t="62348" x="1279525" y="1793875"/>
          <p14:tracePt t="62365" x="1279525" y="1785938"/>
          <p14:tracePt t="62382" x="1279525" y="1757363"/>
          <p14:tracePt t="62399" x="1279525" y="1722438"/>
          <p14:tracePt t="62415" x="1285875" y="1679575"/>
          <p14:tracePt t="62431" x="1285875" y="1628775"/>
          <p14:tracePt t="62449" x="1285875" y="1585913"/>
          <p14:tracePt t="62464" x="1285875" y="1536700"/>
          <p14:tracePt t="62481" x="1285875" y="1479550"/>
          <p14:tracePt t="62498" x="1285875" y="1436688"/>
          <p14:tracePt t="62515" x="1279525" y="1379538"/>
          <p14:tracePt t="62531" x="1271588" y="1343025"/>
          <p14:tracePt t="62548" x="1271588" y="1300163"/>
          <p14:tracePt t="62565" x="1271588" y="1265238"/>
          <p14:tracePt t="62581" x="1271588" y="1236663"/>
          <p14:tracePt t="62598" x="1271588" y="1200150"/>
          <p14:tracePt t="62615" x="1271588" y="1185863"/>
          <p14:tracePt t="62632" x="1271588" y="1157288"/>
          <p14:tracePt t="62648" x="1271588" y="1143000"/>
          <p14:tracePt t="62648" x="1271588" y="1128713"/>
          <p14:tracePt t="62665" x="1271588" y="1114425"/>
          <p14:tracePt t="62681" x="1271588" y="1085850"/>
          <p14:tracePt t="62698" x="1271588" y="1079500"/>
          <p14:tracePt t="62714" x="1271588" y="1071563"/>
          <p14:tracePt t="62731" x="1271588" y="1065213"/>
          <p14:tracePt t="62747" x="1279525" y="1036638"/>
          <p14:tracePt t="62765" x="1293813" y="1022350"/>
          <p14:tracePt t="62781" x="1308100" y="1008063"/>
          <p14:tracePt t="62798" x="1314450" y="1000125"/>
          <p14:tracePt t="62814" x="1336675" y="985838"/>
          <p14:tracePt t="62830" x="1365250" y="979488"/>
          <p14:tracePt t="62848" x="1385888" y="971550"/>
          <p14:tracePt t="62864" x="1414463" y="965200"/>
          <p14:tracePt t="62882" x="1422400" y="965200"/>
          <p14:tracePt t="62898" x="1443038" y="957263"/>
          <p14:tracePt t="62936" x="1457325" y="957263"/>
          <p14:tracePt t="62959" x="1465263" y="957263"/>
          <p14:tracePt t="63016" x="1471613" y="957263"/>
          <p14:tracePt t="63025" x="1479550" y="965200"/>
          <p14:tracePt t="63030" x="1485900" y="993775"/>
          <p14:tracePt t="63047" x="1485900" y="1008063"/>
          <p14:tracePt t="63047" x="1508125" y="1071563"/>
          <p14:tracePt t="63064" x="1514475" y="1093788"/>
          <p14:tracePt t="63064" x="1522413" y="1100138"/>
          <p14:tracePt t="63081" x="1522413" y="1136650"/>
          <p14:tracePt t="63097" x="1522413" y="1165225"/>
          <p14:tracePt t="63114" x="1528763" y="1193800"/>
          <p14:tracePt t="63130" x="1536700" y="1214438"/>
          <p14:tracePt t="63148" x="1557338" y="1243013"/>
          <p14:tracePt t="63164" x="1565275" y="1257300"/>
          <p14:tracePt t="63181" x="1593850" y="1314450"/>
          <p14:tracePt t="63197" x="1593850" y="1336675"/>
          <p14:tracePt t="63213" x="1600200" y="1379538"/>
          <p14:tracePt t="63230" x="1608138" y="1422400"/>
          <p14:tracePt t="63247" x="1608138" y="1493838"/>
          <p14:tracePt t="63247" x="1608138" y="1522413"/>
          <p14:tracePt t="63265" x="1614488" y="1571625"/>
          <p14:tracePt t="63280" x="1614488" y="1622425"/>
          <p14:tracePt t="63297" x="1614488" y="1651000"/>
          <p14:tracePt t="63314" x="1614488" y="1708150"/>
          <p14:tracePt t="63331" x="1614488" y="1785938"/>
          <p14:tracePt t="63347" x="1614488" y="1836738"/>
          <p14:tracePt t="63364" x="1614488" y="1914525"/>
          <p14:tracePt t="63380" x="1614488" y="1971675"/>
          <p14:tracePt t="63396" x="1614488" y="2022475"/>
          <p14:tracePt t="63414" x="1614488" y="2100263"/>
          <p14:tracePt t="63430" x="1614488" y="2157413"/>
          <p14:tracePt t="63447" x="1614488" y="2222500"/>
          <p14:tracePt t="63464" x="1614488" y="2286000"/>
          <p14:tracePt t="63464" x="1614488" y="2314575"/>
          <p14:tracePt t="63481" x="1593850" y="2343150"/>
          <p14:tracePt t="63497" x="1593850" y="2351088"/>
          <p14:tracePt t="63514" x="1593850" y="2357438"/>
          <p14:tracePt t="63568" x="1593850" y="2371725"/>
          <p14:tracePt t="63576" x="1593850" y="2386013"/>
          <p14:tracePt t="63584" x="1593850" y="2393950"/>
          <p14:tracePt t="63586" x="1593850" y="2414588"/>
          <p14:tracePt t="63596" x="1585913" y="2457450"/>
          <p14:tracePt t="63613" x="1579563" y="2493963"/>
          <p14:tracePt t="63630" x="1579563" y="2514600"/>
          <p14:tracePt t="63646" x="1579563" y="2522538"/>
          <p14:tracePt t="63664" x="1579563" y="2536825"/>
          <p14:tracePt t="63752" x="1579563" y="2528888"/>
          <p14:tracePt t="64280" x="1571625" y="2528888"/>
          <p14:tracePt t="64291" x="1571625" y="2536825"/>
          <p14:tracePt t="64296" x="1571625" y="2543175"/>
          <p14:tracePt t="64297" x="1571625" y="2579688"/>
          <p14:tracePt t="64312" x="1571625" y="2622550"/>
          <p14:tracePt t="64329" x="1571625" y="2643188"/>
          <p14:tracePt t="64345" x="1571625" y="2679700"/>
          <p14:tracePt t="64362" x="1571625" y="2700338"/>
          <p14:tracePt t="64378" x="1571625" y="2708275"/>
          <p14:tracePt t="64425" x="1571625" y="2714625"/>
          <p14:tracePt t="64438" x="1571625" y="2722563"/>
          <p14:tracePt t="64441" x="1571625" y="2736850"/>
          <p14:tracePt t="64445" x="1543050" y="2751138"/>
          <p14:tracePt t="64462" x="1522413" y="2757488"/>
          <p14:tracePt t="64479" x="1465263" y="2786063"/>
          <p14:tracePt t="64495" x="1422400" y="2786063"/>
          <p14:tracePt t="64512" x="1365250" y="2786063"/>
          <p14:tracePt t="64528" x="1328738" y="2786063"/>
          <p14:tracePt t="64545" x="1293813" y="2786063"/>
          <p14:tracePt t="64561" x="1228725" y="2786063"/>
          <p14:tracePt t="64578" x="1185863" y="2786063"/>
          <p14:tracePt t="64595" x="1150938" y="2786063"/>
          <p14:tracePt t="64612" x="1108075" y="2771775"/>
          <p14:tracePt t="64628" x="1028700" y="2693988"/>
          <p14:tracePt t="64644" x="957263" y="2628900"/>
          <p14:tracePt t="64661" x="850900" y="2551113"/>
          <p14:tracePt t="64679" x="779463" y="2443163"/>
          <p14:tracePt t="64695" x="742950" y="2328863"/>
          <p14:tracePt t="64695" x="708025" y="2271713"/>
          <p14:tracePt t="64713" x="693738" y="2179638"/>
          <p14:tracePt t="64728" x="614363" y="1893888"/>
          <p14:tracePt t="64745" x="593725" y="1765300"/>
          <p14:tracePt t="64762" x="593725" y="1657350"/>
          <p14:tracePt t="64779" x="622300" y="1465263"/>
          <p14:tracePt t="64795" x="714375" y="1293813"/>
          <p14:tracePt t="64811" x="793750" y="1143000"/>
          <p14:tracePt t="64829" x="850900" y="1042988"/>
          <p14:tracePt t="64844" x="922338" y="908050"/>
          <p14:tracePt t="64862" x="979488" y="822325"/>
          <p14:tracePt t="64878" x="1050925" y="700088"/>
          <p14:tracePt t="64895" x="1128713" y="622300"/>
          <p14:tracePt t="64911" x="1171575" y="571500"/>
          <p14:tracePt t="64928" x="1214438" y="528638"/>
          <p14:tracePt t="64945" x="1271588" y="528638"/>
          <p14:tracePt t="64961" x="1379538" y="500063"/>
          <p14:tracePt t="64977" x="1508125" y="485775"/>
          <p14:tracePt t="64994" x="1665288" y="479425"/>
          <p14:tracePt t="65012" x="1808163" y="479425"/>
          <p14:tracePt t="65028" x="1900238" y="479425"/>
          <p14:tracePt t="65044" x="2000250" y="522288"/>
          <p14:tracePt t="65061" x="2071688" y="600075"/>
          <p14:tracePt t="65079" x="2114550" y="657225"/>
          <p14:tracePt t="65094" x="2157413" y="742950"/>
          <p14:tracePt t="65111" x="2165350" y="822325"/>
          <p14:tracePt t="65127" x="2165350" y="950913"/>
          <p14:tracePt t="65144" x="2165350" y="1050925"/>
          <p14:tracePt t="65161" x="2165350" y="1171575"/>
          <p14:tracePt t="65177" x="2151063" y="1257300"/>
          <p14:tracePt t="65195" x="2108200" y="1343025"/>
          <p14:tracePt t="65211" x="2057400" y="1400175"/>
          <p14:tracePt t="65228" x="2022475" y="1443038"/>
          <p14:tracePt t="65244" x="2008188" y="1465263"/>
          <p14:tracePt t="65261" x="2008188" y="1471613"/>
          <p14:tracePt t="65278" x="2000250" y="1479550"/>
          <p14:tracePt t="65294" x="1965325" y="1522413"/>
          <p14:tracePt t="65311" x="1936750" y="1565275"/>
          <p14:tracePt t="65328" x="1914525" y="1585913"/>
          <p14:tracePt t="65328" x="1914525" y="1600200"/>
          <p14:tracePt t="65344" x="1914525" y="1771650"/>
          <p14:tracePt t="65361" x="1843088" y="1985963"/>
          <p14:tracePt t="65377" x="1822450" y="2000250"/>
          <p14:tracePt t="65656" x="1836738" y="2000250"/>
          <p14:tracePt t="65665" x="1857375" y="2000250"/>
          <p14:tracePt t="65666" x="1865313" y="2000250"/>
          <p14:tracePt t="65676" x="1908175" y="1957388"/>
          <p14:tracePt t="65693" x="1914525" y="1928813"/>
          <p14:tracePt t="65711" x="1914525" y="1900238"/>
          <p14:tracePt t="65727" x="1922463" y="1879600"/>
          <p14:tracePt t="65727" x="1936750" y="1851025"/>
          <p14:tracePt t="65745" x="1943100" y="1843088"/>
          <p14:tracePt t="65784" x="1928813" y="1828800"/>
          <p14:tracePt t="65792" x="1900238" y="1785938"/>
          <p14:tracePt t="65801" x="1871663" y="1736725"/>
          <p14:tracePt t="65815" x="1843088" y="1700213"/>
          <p14:tracePt t="65826" x="1808163" y="1651000"/>
          <p14:tracePt t="65844" x="1800225" y="1643063"/>
          <p14:tracePt t="65860" x="1771650" y="1628775"/>
          <p14:tracePt t="65877" x="1757363" y="1628775"/>
          <p14:tracePt t="65893" x="1736725" y="1614488"/>
          <p14:tracePt t="65909" x="1722438" y="1614488"/>
          <p14:tracePt t="65927" x="1700213" y="1608138"/>
          <p14:tracePt t="65943" x="1657350" y="1600200"/>
          <p14:tracePt t="65960" x="1628775" y="1600200"/>
          <p14:tracePt t="65960" x="1593850" y="1585913"/>
          <p14:tracePt t="65978" x="1528763" y="1557338"/>
          <p14:tracePt t="65993" x="1485900" y="1550988"/>
          <p14:tracePt t="66010" x="1457325" y="1543050"/>
          <p14:tracePt t="66027" x="1450975" y="1543050"/>
          <p14:tracePt t="66044" x="1436688" y="1522413"/>
          <p14:tracePt t="66121" x="1428750" y="1522413"/>
          <p14:tracePt t="66169" x="1422400" y="1522413"/>
          <p14:tracePt t="66240" x="1450975" y="1522413"/>
          <p14:tracePt t="66249" x="1465263" y="1522413"/>
          <p14:tracePt t="66256" x="1471613" y="1522413"/>
          <p14:tracePt t="66264" x="1500188" y="1514475"/>
          <p14:tracePt t="66276" x="1543050" y="1514475"/>
          <p14:tracePt t="66292" x="1565275" y="1508125"/>
          <p14:tracePt t="66309" x="1608138" y="1508125"/>
          <p14:tracePt t="66325" x="1636713" y="1508125"/>
          <p14:tracePt t="66343" x="1665288" y="1508125"/>
          <p14:tracePt t="66359" x="1685925" y="1508125"/>
          <p14:tracePt t="66375" x="1751013" y="1508125"/>
          <p14:tracePt t="66392" x="1843088" y="1508125"/>
          <p14:tracePt t="66410" x="1885950" y="1508125"/>
          <p14:tracePt t="66425" x="1928813" y="1508125"/>
          <p14:tracePt t="66443" x="1985963" y="1508125"/>
          <p14:tracePt t="66459" x="2014538" y="1508125"/>
          <p14:tracePt t="66476" x="2051050" y="1508125"/>
          <p14:tracePt t="66493" x="2093913" y="1508125"/>
          <p14:tracePt t="66508" x="2143125" y="1508125"/>
          <p14:tracePt t="66527" x="2193925" y="1508125"/>
          <p14:tracePt t="66543" x="2243138" y="1508125"/>
          <p14:tracePt t="66560" x="2300288" y="1508125"/>
          <p14:tracePt t="66576" x="2371725" y="1508125"/>
          <p14:tracePt t="66593" x="2400300" y="1508125"/>
          <p14:tracePt t="66609" x="2457450" y="1508125"/>
          <p14:tracePt t="66625" x="2500313" y="1508125"/>
          <p14:tracePt t="66643" x="2557463" y="1508125"/>
          <p14:tracePt t="66659" x="2628900" y="1508125"/>
          <p14:tracePt t="66676" x="2700338" y="1508125"/>
          <p14:tracePt t="66692" x="2743200" y="1508125"/>
          <p14:tracePt t="66709" x="2786063" y="1508125"/>
          <p14:tracePt t="66726" x="2808288" y="1508125"/>
          <p14:tracePt t="66741" x="2851150" y="1508125"/>
          <p14:tracePt t="66759" x="2865438" y="1508125"/>
          <p14:tracePt t="66775" x="2908300" y="1508125"/>
          <p14:tracePt t="66775" x="2914650" y="1508125"/>
          <p14:tracePt t="66793" x="2951163" y="1508125"/>
          <p14:tracePt t="66809" x="2979738" y="1508125"/>
          <p14:tracePt t="66826" x="2986088" y="1508125"/>
          <p14:tracePt t="66841" x="3008313" y="1508125"/>
          <p14:tracePt t="66858" x="3022600" y="1508125"/>
          <p14:tracePt t="66874" x="3043238" y="1508125"/>
          <p14:tracePt t="66892" x="3065463" y="1508125"/>
          <p14:tracePt t="66908" x="3086100" y="1508125"/>
          <p14:tracePt t="67008" x="3057525" y="1508125"/>
          <p14:tracePt t="67016" x="3022600" y="1508125"/>
          <p14:tracePt t="67024" x="3008313" y="1508125"/>
          <p14:tracePt t="67032" x="2979738" y="1522413"/>
          <p14:tracePt t="67042" x="2965450" y="1522413"/>
          <p14:tracePt t="67058" x="2951163" y="1528763"/>
          <p14:tracePt t="67074" x="2943225" y="1528763"/>
          <p14:tracePt t="67093" x="2922588" y="1528763"/>
          <p14:tracePt t="67108" x="2879725" y="1528763"/>
          <p14:tracePt t="67126" x="2836863" y="1522413"/>
          <p14:tracePt t="67141" x="2794000" y="1514475"/>
          <p14:tracePt t="67158" x="2765425" y="1508125"/>
          <p14:tracePt t="67175" x="2751138" y="1508125"/>
          <p14:tracePt t="67191" x="2722563" y="1508125"/>
          <p14:tracePt t="67208" x="2686050" y="1500188"/>
          <p14:tracePt t="67225" x="2665413" y="1479550"/>
          <p14:tracePt t="67242" x="2636838" y="1471613"/>
          <p14:tracePt t="67258" x="2608263" y="1465263"/>
          <p14:tracePt t="67274" x="2586038" y="1457325"/>
          <p14:tracePt t="67291" x="2543175" y="1436688"/>
          <p14:tracePt t="67308" x="2500313" y="1414463"/>
          <p14:tracePt t="67324" x="2486025" y="1408113"/>
          <p14:tracePt t="67341" x="2457450" y="1393825"/>
          <p14:tracePt t="67358" x="2443163" y="1379538"/>
          <p14:tracePt t="67375" x="2443163" y="1365250"/>
          <p14:tracePt t="67391" x="2422525" y="1343025"/>
          <p14:tracePt t="67408" x="2422525" y="1314450"/>
          <p14:tracePt t="67425" x="2422525" y="1308100"/>
          <p14:tracePt t="67472" x="2422525" y="1300163"/>
          <p14:tracePt t="67484" x="2436813" y="1271588"/>
          <p14:tracePt t="67491" x="2465388" y="1265238"/>
          <p14:tracePt t="67507" x="2522538" y="1243013"/>
          <p14:tracePt t="67525" x="2565400" y="1214438"/>
          <p14:tracePt t="67541" x="2614613" y="1208088"/>
          <p14:tracePt t="67557" x="2636838" y="1208088"/>
          <p14:tracePt t="67574" x="2657475" y="1208088"/>
          <p14:tracePt t="67590" x="2679700" y="1208088"/>
          <p14:tracePt t="67590" x="2686050" y="1208088"/>
          <p14:tracePt t="67609" x="2693988" y="1208088"/>
          <p14:tracePt t="67623" x="2728913" y="1208088"/>
          <p14:tracePt t="67641" x="2736850" y="1208088"/>
          <p14:tracePt t="67657" x="2751138" y="1208088"/>
          <p14:tracePt t="67675" x="2765425" y="1208088"/>
          <p14:tracePt t="67691" x="2786063" y="1208088"/>
          <p14:tracePt t="67707" x="2800350" y="1208088"/>
          <p14:tracePt t="67724" x="2828925" y="1208088"/>
          <p14:tracePt t="67740" x="2851150" y="1208088"/>
          <p14:tracePt t="67757" x="2871788" y="1208088"/>
          <p14:tracePt t="67774" x="2886075" y="1208088"/>
          <p14:tracePt t="67791" x="2922588" y="1208088"/>
          <p14:tracePt t="67807" x="2971800" y="1208088"/>
          <p14:tracePt t="67823" x="3114675" y="1222375"/>
          <p14:tracePt t="67841" x="3200400" y="1243013"/>
          <p14:tracePt t="67858" x="3214688" y="1250950"/>
          <p14:tracePt t="67897" x="3222625" y="1250950"/>
          <p14:tracePt t="67897" x="3228975" y="1257300"/>
          <p14:tracePt t="67907" x="3228975" y="1265238"/>
          <p14:tracePt t="67924" x="3228975" y="1279525"/>
          <p14:tracePt t="67940" x="3228975" y="1314450"/>
          <p14:tracePt t="67957" x="3228975" y="1336675"/>
          <p14:tracePt t="67974" x="3228975" y="1350963"/>
          <p14:tracePt t="67990" x="3228975" y="1371600"/>
          <p14:tracePt t="68007" x="3228975" y="1393825"/>
          <p14:tracePt t="68024" x="3228975" y="1414463"/>
          <p14:tracePt t="68073" x="3228975" y="1422400"/>
          <p14:tracePt t="68185" x="3236913" y="1428750"/>
          <p14:tracePt t="68191" x="3251200" y="1428750"/>
          <p14:tracePt t="68206" x="3271838" y="1428750"/>
          <p14:tracePt t="68206" x="3300413" y="1414463"/>
          <p14:tracePt t="68223" x="3328988" y="1414463"/>
          <p14:tracePt t="68223" x="3336925" y="1414463"/>
          <p14:tracePt t="68240" x="3365500" y="1408113"/>
          <p14:tracePt t="68257" x="3379788" y="1408113"/>
          <p14:tracePt t="68274" x="3408363" y="1408113"/>
          <p14:tracePt t="68290" x="3422650" y="1408113"/>
          <p14:tracePt t="68306" x="3443288" y="1408113"/>
          <p14:tracePt t="68323" x="3479800" y="1408113"/>
          <p14:tracePt t="68340" x="3494088" y="1408113"/>
          <p14:tracePt t="68356" x="3514725" y="1408113"/>
          <p14:tracePt t="68372" x="3536950" y="1408113"/>
          <p14:tracePt t="68391" x="3565525" y="1408113"/>
          <p14:tracePt t="68406" x="3571875" y="1408113"/>
          <p14:tracePt t="68423" x="3600450" y="1408113"/>
          <p14:tracePt t="68440" x="3643313" y="1408113"/>
          <p14:tracePt t="68456" x="3671888" y="1408113"/>
          <p14:tracePt t="68473" x="3686175" y="1408113"/>
          <p14:tracePt t="68490" x="3722688" y="1408113"/>
          <p14:tracePt t="68506" x="3736975" y="1408113"/>
          <p14:tracePt t="68523" x="3757613" y="1408113"/>
          <p14:tracePt t="68540" x="3800475" y="1408113"/>
          <p14:tracePt t="68557" x="3843338" y="1408113"/>
          <p14:tracePt t="68573" x="3894138" y="1408113"/>
          <p14:tracePt t="68589" x="3937000" y="1408113"/>
          <p14:tracePt t="68606" x="3965575" y="1408113"/>
          <p14:tracePt t="68623" x="3994150" y="1408113"/>
          <p14:tracePt t="68639" x="4014788" y="1408113"/>
          <p14:tracePt t="68639" x="4029075" y="1408113"/>
          <p14:tracePt t="68657" x="4051300" y="1408113"/>
          <p14:tracePt t="68673" x="4065588" y="1408113"/>
          <p14:tracePt t="68690" x="4086225" y="1408113"/>
          <p14:tracePt t="68706" x="4108450" y="1408113"/>
          <p14:tracePt t="68723" x="4122738" y="1408113"/>
          <p14:tracePt t="68739" x="4143375" y="1408113"/>
          <p14:tracePt t="68756" x="4171950" y="1408113"/>
          <p14:tracePt t="68773" x="4186238" y="1408113"/>
          <p14:tracePt t="68789" x="4200525" y="1408113"/>
          <p14:tracePt t="68857" x="4208463" y="1408113"/>
          <p14:tracePt t="68936" x="4214813" y="1400175"/>
          <p14:tracePt t="68944" x="4214813" y="1393825"/>
          <p14:tracePt t="68960" x="4214813" y="1385888"/>
          <p14:tracePt t="68968" x="4214813" y="1379538"/>
          <p14:tracePt t="68972" x="4214813" y="1371600"/>
          <p14:tracePt t="68989" x="4214813" y="1350963"/>
          <p14:tracePt t="69005" x="4214813" y="1343025"/>
          <p14:tracePt t="69021" x="4214813" y="1336675"/>
          <p14:tracePt t="69039" x="4214813" y="1322388"/>
          <p14:tracePt t="69056" x="4214813" y="1314450"/>
          <p14:tracePt t="69056" x="4214813" y="1308100"/>
          <p14:tracePt t="69073" x="4214813" y="1279525"/>
          <p14:tracePt t="69089" x="4214813" y="1265238"/>
          <p14:tracePt t="69106" x="4208463" y="1257300"/>
          <p14:tracePt t="69161" x="4200525" y="1257300"/>
          <p14:tracePt t="69169" x="4186238" y="1257300"/>
          <p14:tracePt t="69177" x="4179888" y="1257300"/>
          <p14:tracePt t="69185" x="4171950" y="1250950"/>
          <p14:tracePt t="69194" x="4157663" y="1250950"/>
          <p14:tracePt t="69205" x="4129088" y="1228725"/>
          <p14:tracePt t="69221" x="4122738" y="1228725"/>
          <p14:tracePt t="69238" x="4108450" y="1228725"/>
          <p14:tracePt t="69255" x="4079875" y="1228725"/>
          <p14:tracePt t="69255" x="4057650" y="1228725"/>
          <p14:tracePt t="69273" x="4051300" y="1228725"/>
          <p14:tracePt t="69288" x="4043363" y="1228725"/>
          <p14:tracePt t="69306" x="4022725" y="1228725"/>
          <p14:tracePt t="69322" x="4014788" y="1228725"/>
          <p14:tracePt t="69339" x="3994150" y="1228725"/>
          <p14:tracePt t="69392" x="3986213" y="1228725"/>
          <p14:tracePt t="69400" x="3965575" y="1236663"/>
          <p14:tracePt t="69401" x="3951288" y="1236663"/>
          <p14:tracePt t="69424" x="3943350" y="1243013"/>
          <p14:tracePt t="69424" x="3937000" y="1243013"/>
          <p14:tracePt t="69438" x="3929063" y="1243013"/>
          <p14:tracePt t="69454" x="3914775" y="1243013"/>
          <p14:tracePt t="69471" x="3894138" y="1250950"/>
          <p14:tracePt t="69488" x="3886200" y="1250950"/>
          <p14:tracePt t="69504" x="3857625" y="1250950"/>
          <p14:tracePt t="69521" x="3836988" y="1250950"/>
          <p14:tracePt t="69537" x="3822700" y="1250950"/>
          <p14:tracePt t="69555" x="3786188" y="1250950"/>
          <p14:tracePt t="69572" x="3771900" y="1250950"/>
          <p14:tracePt t="69587" x="3743325" y="1250950"/>
          <p14:tracePt t="69605" x="3708400" y="1250950"/>
          <p14:tracePt t="69621" x="3694113" y="1250950"/>
          <p14:tracePt t="69638" x="3651250" y="1250950"/>
          <p14:tracePt t="69655" x="3608388" y="1250950"/>
          <p14:tracePt t="69671" x="3565525" y="1250950"/>
          <p14:tracePt t="69671" x="3536950" y="1250950"/>
          <p14:tracePt t="69689" x="3494088" y="1250950"/>
          <p14:tracePt t="69704" x="3451225" y="1257300"/>
          <p14:tracePt t="69721" x="3443288" y="1265238"/>
          <p14:tracePt t="69737" x="3414713" y="1265238"/>
          <p14:tracePt t="69755" x="3400425" y="1265238"/>
          <p14:tracePt t="69770" x="3365500" y="1271588"/>
          <p14:tracePt t="69788" x="3336925" y="1271588"/>
          <p14:tracePt t="69805" x="3300413" y="1279525"/>
          <p14:tracePt t="69820" x="3286125" y="1279525"/>
          <p14:tracePt t="69837" x="3257550" y="1279525"/>
          <p14:tracePt t="69854" x="3243263" y="1293813"/>
          <p14:tracePt t="69870" x="3222625" y="1293813"/>
          <p14:tracePt t="69888" x="3200400" y="1300163"/>
          <p14:tracePt t="69920" x="3186113" y="1308100"/>
          <p14:tracePt t="69921" x="3179763" y="1314450"/>
          <p14:tracePt t="69938" x="3171825" y="1322388"/>
          <p14:tracePt t="69985" x="3171825" y="1336675"/>
          <p14:tracePt t="69993" x="3171825" y="1343025"/>
          <p14:tracePt t="70009" x="3171825" y="1350963"/>
          <p14:tracePt t="70011" x="3171825" y="1357313"/>
          <p14:tracePt t="70021" x="3171825" y="1371600"/>
          <p14:tracePt t="70037" x="3179763" y="1385888"/>
          <p14:tracePt t="70055" x="3200400" y="1393825"/>
          <p14:tracePt t="70071" x="3214688" y="1408113"/>
          <p14:tracePt t="70087" x="3257550" y="1422400"/>
          <p14:tracePt t="70104" x="3294063" y="1428750"/>
          <p14:tracePt t="70121" x="3336925" y="1443038"/>
          <p14:tracePt t="70137" x="3351213" y="1443038"/>
          <p14:tracePt t="70157" x="3394075" y="1443038"/>
          <p14:tracePt t="70170" x="3436938" y="1450975"/>
          <p14:tracePt t="70186" x="3471863" y="1450975"/>
          <p14:tracePt t="70204" x="3494088" y="1465263"/>
          <p14:tracePt t="70220" x="3508375" y="1465263"/>
          <p14:tracePt t="70237" x="3536950" y="1465263"/>
          <p14:tracePt t="70253" x="3571875" y="1465263"/>
          <p14:tracePt t="70270" x="3594100" y="1465263"/>
          <p14:tracePt t="70287" x="3665538" y="1450975"/>
          <p14:tracePt t="70304" x="3722688" y="1450975"/>
          <p14:tracePt t="70322" x="3757613" y="1450975"/>
          <p14:tracePt t="70336" x="3786188" y="1450975"/>
          <p14:tracePt t="70354" x="3836988" y="1450975"/>
          <p14:tracePt t="70370" x="3857625" y="1450975"/>
          <p14:tracePt t="70387" x="3900488" y="1450975"/>
          <p14:tracePt t="70403" x="3943350" y="1450975"/>
          <p14:tracePt t="70420" x="4022725" y="1443038"/>
          <p14:tracePt t="70436" x="4065588" y="1443038"/>
          <p14:tracePt t="70453" x="4122738" y="1422400"/>
          <p14:tracePt t="70470" x="4157663" y="1414463"/>
          <p14:tracePt t="70521" x="4165600" y="1414463"/>
          <p14:tracePt t="70537" x="4171950" y="1414463"/>
          <p14:tracePt t="70555" x="4186238" y="1414463"/>
          <p14:tracePt t="70584" x="4194175" y="1414463"/>
          <p14:tracePt t="70632" x="4200525" y="1408113"/>
          <p14:tracePt t="70704" x="4186238" y="1408113"/>
          <p14:tracePt t="70712" x="4165600" y="1408113"/>
          <p14:tracePt t="70720" x="4157663" y="1408113"/>
          <p14:tracePt t="70721" x="4129088" y="1408113"/>
          <p14:tracePt t="70736" x="4086225" y="1408113"/>
          <p14:tracePt t="70753" x="4057650" y="1422400"/>
          <p14:tracePt t="70770" x="4008438" y="1428750"/>
          <p14:tracePt t="70787" x="3971925" y="1443038"/>
          <p14:tracePt t="70803" x="3951288" y="1443038"/>
          <p14:tracePt t="70820" x="3929063" y="1450975"/>
          <p14:tracePt t="70880" x="3922713" y="1450975"/>
          <p14:tracePt t="70896" x="3908425" y="1465263"/>
          <p14:tracePt t="70903" x="3900488" y="1465263"/>
          <p14:tracePt t="70919" x="3879850" y="1471613"/>
          <p14:tracePt t="70936" x="3871913" y="1471613"/>
          <p14:tracePt t="70952" x="3865563" y="1471613"/>
          <p14:tracePt t="70969" x="3851275" y="1471613"/>
          <p14:tracePt t="70986" x="3814763" y="1471613"/>
          <p14:tracePt t="71002" x="3794125" y="1471613"/>
          <p14:tracePt t="71019" x="3786188" y="1471613"/>
          <p14:tracePt t="71036" x="3779838" y="1471613"/>
          <p14:tracePt t="71052" x="3771900" y="1471613"/>
          <p14:tracePt t="71144" x="3779838" y="1471613"/>
          <p14:tracePt t="71160" x="3786188" y="1471613"/>
          <p14:tracePt t="71163" x="3808413" y="1465263"/>
          <p14:tracePt t="71169" x="3836988" y="1457325"/>
          <p14:tracePt t="71185" x="3857625" y="1450975"/>
          <p14:tracePt t="71203" x="3871913" y="1450975"/>
          <p14:tracePt t="71218" x="3886200" y="1436688"/>
          <p14:tracePt t="71235" x="3900488" y="1428750"/>
          <p14:tracePt t="71280" x="3914775" y="1428750"/>
          <p14:tracePt t="71289" x="3929063" y="1428750"/>
          <p14:tracePt t="71305" x="3943350" y="1428750"/>
          <p14:tracePt t="71311" x="3951288" y="1422400"/>
          <p14:tracePt t="71344" x="3965575" y="1422400"/>
          <p14:tracePt t="71348" x="3971925" y="1422400"/>
          <p14:tracePt t="71355" x="3986213" y="1414463"/>
          <p14:tracePt t="71368" x="4000500" y="1414463"/>
          <p14:tracePt t="71387" x="4029075" y="1393825"/>
          <p14:tracePt t="71456" x="4043363" y="1393825"/>
          <p14:tracePt t="71728" x="4022725" y="1393825"/>
          <p14:tracePt t="71736" x="4014788" y="1393825"/>
          <p14:tracePt t="71745" x="3994150" y="1400175"/>
          <p14:tracePt t="71752" x="3979863" y="1400175"/>
          <p14:tracePt t="71752" x="3965575" y="1400175"/>
          <p14:tracePt t="71769" x="3929063" y="1422400"/>
          <p14:tracePt t="71784" x="3922713" y="1428750"/>
          <p14:tracePt t="71825" x="3908425" y="1428750"/>
          <p14:tracePt t="71831" x="3894138" y="1428750"/>
          <p14:tracePt t="71836" x="3886200" y="1428750"/>
          <p14:tracePt t="71851" x="3857625" y="1436688"/>
          <p14:tracePt t="71869" x="3843338" y="1436688"/>
          <p14:tracePt t="71885" x="3822700" y="1443038"/>
          <p14:tracePt t="71901" x="3814763" y="1450975"/>
          <p14:tracePt t="71917" x="3808413" y="1450975"/>
          <p14:tracePt t="72216" x="3794125" y="1450975"/>
          <p14:tracePt t="72224" x="3786188" y="1450975"/>
          <p14:tracePt t="72232" x="3771900" y="1450975"/>
          <p14:tracePt t="72239" x="3751263" y="1450975"/>
          <p14:tracePt t="72250" x="3729038" y="1450975"/>
          <p14:tracePt t="72267" x="3708400" y="1450975"/>
          <p14:tracePt t="72285" x="3671888" y="1450975"/>
          <p14:tracePt t="72301" x="3657600" y="1450975"/>
          <p14:tracePt t="72318" x="3636963" y="1450975"/>
          <p14:tracePt t="72334" x="3622675" y="1450975"/>
          <p14:tracePt t="72352" x="3614738" y="1450975"/>
          <p14:tracePt t="72367" x="3600450" y="1450975"/>
          <p14:tracePt t="72383" x="3594100" y="1450975"/>
          <p14:tracePt t="72401" x="3586163" y="1450975"/>
          <p14:tracePt t="72417" x="3579813" y="1450975"/>
          <p14:tracePt t="72434" x="3557588" y="1450975"/>
          <p14:tracePt t="72450" x="3543300" y="1450975"/>
          <p14:tracePt t="72488" x="3536950" y="1450975"/>
          <p14:tracePt t="72501" x="3522663" y="1450975"/>
          <p14:tracePt t="72501" x="3514725" y="1450975"/>
          <p14:tracePt t="72516" x="3508375" y="1450975"/>
          <p14:tracePt t="72534" x="3500438" y="1457325"/>
          <p14:tracePt t="72550" x="3494088" y="1465263"/>
          <p14:tracePt t="72567" x="3486150" y="1465263"/>
          <p14:tracePt t="72567" x="3479800" y="1465263"/>
          <p14:tracePt t="72600" x="3471863" y="1465263"/>
          <p14:tracePt t="72601" x="3465513" y="1465263"/>
          <p14:tracePt t="72617" x="3451225" y="1465263"/>
          <p14:tracePt t="72634" x="3429000" y="1465263"/>
          <p14:tracePt t="72650" x="3414713" y="1436688"/>
          <p14:tracePt t="72667" x="3400425" y="1414463"/>
          <p14:tracePt t="72683" x="3400425" y="1393825"/>
          <p14:tracePt t="72699" x="3394075" y="1379538"/>
          <p14:tracePt t="72744" x="3394075" y="1357313"/>
          <p14:tracePt t="72752" x="3394075" y="1336675"/>
          <p14:tracePt t="72759" x="3394075" y="1314450"/>
          <p14:tracePt t="72785" x="3394075" y="1300163"/>
          <p14:tracePt t="72801" x="3400425" y="1271588"/>
          <p14:tracePt t="72801" x="3414713" y="1257300"/>
          <p14:tracePt t="72817" x="3436938" y="1250950"/>
          <p14:tracePt t="72834" x="3451225" y="1250950"/>
          <p14:tracePt t="72849" x="3471863" y="1243013"/>
          <p14:tracePt t="72866" x="3486150" y="1228725"/>
          <p14:tracePt t="72883" x="3508375" y="1228725"/>
          <p14:tracePt t="72899" x="3522663" y="1228725"/>
          <p14:tracePt t="72917" x="3529013" y="1228725"/>
          <p14:tracePt t="72933" x="3551238" y="1228725"/>
          <p14:tracePt t="72950" x="3557588" y="1228725"/>
          <p14:tracePt t="72967" x="3565525" y="1228725"/>
          <p14:tracePt t="73000" x="3586163" y="1228725"/>
          <p14:tracePt t="73001" x="3600450" y="1243013"/>
          <p14:tracePt t="73017" x="3608388" y="1257300"/>
          <p14:tracePt t="73033" x="3614738" y="1271588"/>
          <p14:tracePt t="73049" x="3629025" y="1293813"/>
          <p14:tracePt t="73066" x="3629025" y="1300163"/>
          <p14:tracePt t="73083" x="3629025" y="1314450"/>
          <p14:tracePt t="73100" x="3629025" y="1328738"/>
          <p14:tracePt t="73137" x="3629025" y="1336675"/>
          <p14:tracePt t="73153" x="3629025" y="1343025"/>
          <p14:tracePt t="73192" x="3629025" y="1350963"/>
          <p14:tracePt t="73202" x="3629025" y="1357313"/>
          <p14:tracePt t="73216" x="3629025" y="1365250"/>
          <p14:tracePt t="73216" x="3629025" y="1371600"/>
          <p14:tracePt t="73232" x="3622675" y="1385888"/>
          <p14:tracePt t="73304" x="3614738" y="1393825"/>
          <p14:tracePt t="73321" x="3594100" y="1400175"/>
          <p14:tracePt t="73352" x="3586163" y="1408113"/>
          <p14:tracePt t="74241" x="3586163" y="1414463"/>
          <p14:tracePt t="74280" x="3594100" y="1414463"/>
          <p14:tracePt t="74312" x="3622675" y="1414463"/>
          <p14:tracePt t="74448" x="3629025" y="1414463"/>
          <p14:tracePt t="74489" x="3636963" y="1414463"/>
          <p14:tracePt t="74496" x="3657600" y="1408113"/>
          <p14:tracePt t="74496" x="3665538" y="1408113"/>
          <p14:tracePt t="74520" x="3671888" y="1408113"/>
          <p14:tracePt t="74560" x="3686175" y="1408113"/>
          <p14:tracePt t="74569" x="3694113" y="1400175"/>
          <p14:tracePt t="74581" x="3700463" y="1400175"/>
          <p14:tracePt t="74581" x="3708400" y="1400175"/>
          <p14:tracePt t="74597" x="3722688" y="1400175"/>
          <p14:tracePt t="74614" x="3757613" y="1400175"/>
          <p14:tracePt t="74630" x="3829050" y="1400175"/>
          <p14:tracePt t="74647" x="3879850" y="1400175"/>
          <p14:tracePt t="74665" x="3908425" y="1400175"/>
          <p14:tracePt t="74681" x="3937000" y="1400175"/>
          <p14:tracePt t="74698" x="3957638" y="1400175"/>
          <p14:tracePt t="74713" x="3986213" y="1400175"/>
          <p14:tracePt t="74731" x="4014788" y="1400175"/>
          <p14:tracePt t="74746" x="4071938" y="1400175"/>
          <p14:tracePt t="74764" x="4129088" y="1400175"/>
          <p14:tracePt t="74780" x="4186238" y="1400175"/>
          <p14:tracePt t="74796" x="4243388" y="1400175"/>
          <p14:tracePt t="74814" x="4308475" y="1400175"/>
          <p14:tracePt t="74830" x="4351338" y="1400175"/>
          <p14:tracePt t="74847" x="4371975" y="1400175"/>
          <p14:tracePt t="74863" x="4443413" y="1400175"/>
          <p14:tracePt t="74880" x="4500563" y="1400175"/>
          <p14:tracePt t="74896" x="4551363" y="1400175"/>
          <p14:tracePt t="74914" x="4614863" y="1400175"/>
          <p14:tracePt t="74931" x="4665663" y="1400175"/>
          <p14:tracePt t="74946" x="4679950" y="1400175"/>
          <p14:tracePt t="74963" x="4700588" y="1400175"/>
          <p14:tracePt t="74980" x="4714875" y="1400175"/>
          <p14:tracePt t="74996" x="4737100" y="1400175"/>
          <p14:tracePt t="75013" x="4786313" y="1414463"/>
          <p14:tracePt t="75031" x="4829175" y="1422400"/>
          <p14:tracePt t="75047" x="4872038" y="1443038"/>
          <p14:tracePt t="75063" x="4929188" y="1457325"/>
          <p14:tracePt t="75063" x="4951413" y="1457325"/>
          <p14:tracePt t="75080" x="5029200" y="1479550"/>
          <p14:tracePt t="75097" x="5065713" y="1485900"/>
          <p14:tracePt t="75113" x="5080000" y="1485900"/>
          <p14:tracePt t="75129" x="5094288" y="1493838"/>
          <p14:tracePt t="75147" x="5100638" y="1500188"/>
          <p14:tracePt t="75163" x="5114925" y="1500188"/>
          <p14:tracePt t="75180" x="5151438" y="1500188"/>
          <p14:tracePt t="75196" x="5165725" y="1508125"/>
          <p14:tracePt t="75213" x="5194300" y="1522413"/>
          <p14:tracePt t="75230" x="5229225" y="1522413"/>
          <p14:tracePt t="75247" x="5237163" y="1528763"/>
          <p14:tracePt t="75392" x="5237163" y="1536700"/>
          <p14:tracePt t="75408" x="5237163" y="1543050"/>
          <p14:tracePt t="75416" x="5214938" y="1550988"/>
          <p14:tracePt t="75429" x="5200650" y="1550988"/>
          <p14:tracePt t="75434" x="5194300" y="1557338"/>
          <p14:tracePt t="75447" x="5180013" y="1557338"/>
          <p14:tracePt t="75462" x="5157788" y="1565275"/>
          <p14:tracePt t="75462" x="5151438" y="1565275"/>
          <p14:tracePt t="75481" x="5143500" y="1565275"/>
          <p14:tracePt t="75495" x="5114925" y="1571625"/>
          <p14:tracePt t="75513" x="5100638" y="1585913"/>
          <p14:tracePt t="75529" x="5086350" y="1585913"/>
          <p14:tracePt t="75546" x="5065713" y="1593850"/>
          <p14:tracePt t="75562" x="5029200" y="1593850"/>
          <p14:tracePt t="75579" x="5022850" y="1600200"/>
          <p14:tracePt t="75596" x="5000625" y="1600200"/>
          <p14:tracePt t="75612" x="4994275" y="1600200"/>
          <p14:tracePt t="75629" x="4965700" y="1600200"/>
          <p14:tracePt t="75645" x="4943475" y="1622425"/>
          <p14:tracePt t="75688" x="4914900" y="1622425"/>
          <p14:tracePt t="75692" x="4879975" y="1622425"/>
          <p14:tracePt t="75701" x="4843463" y="1622425"/>
          <p14:tracePt t="75713" x="4808538" y="1614488"/>
          <p14:tracePt t="75730" x="4757738" y="1600200"/>
          <p14:tracePt t="75746" x="4729163" y="1600200"/>
          <p14:tracePt t="75762" x="4686300" y="1579563"/>
          <p14:tracePt t="75779" x="4665663" y="1571625"/>
          <p14:tracePt t="75795" x="4643438" y="1571625"/>
          <p14:tracePt t="75813" x="4608513" y="1565275"/>
          <p14:tracePt t="75828" x="4579938" y="1565275"/>
          <p14:tracePt t="75846" x="4557713" y="1557338"/>
          <p14:tracePt t="75862" x="4522788" y="1536700"/>
          <p14:tracePt t="75879" x="4494213" y="1536700"/>
          <p14:tracePt t="75896" x="4451350" y="1528763"/>
          <p14:tracePt t="75912" x="4437063" y="1522413"/>
          <p14:tracePt t="75929" x="4394200" y="1514475"/>
          <p14:tracePt t="75945" x="4379913" y="1514475"/>
          <p14:tracePt t="75962" x="4365625" y="1500188"/>
          <p14:tracePt t="75979" x="4357688" y="1493838"/>
          <p14:tracePt t="75995" x="4337050" y="1471613"/>
          <p14:tracePt t="76012" x="4329113" y="1443038"/>
          <p14:tracePt t="76029" x="4329113" y="1400175"/>
          <p14:tracePt t="76045" x="4322763" y="1379538"/>
          <p14:tracePt t="76061" x="4322763" y="1350963"/>
          <p14:tracePt t="76079" x="4322763" y="1336675"/>
          <p14:tracePt t="76095" x="4322763" y="1328738"/>
          <p14:tracePt t="76095" x="4322763" y="1308100"/>
          <p14:tracePt t="76128" x="4329113" y="1293813"/>
          <p14:tracePt t="76129" x="4337050" y="1285875"/>
          <p14:tracePt t="76145" x="4371975" y="1257300"/>
          <p14:tracePt t="76161" x="4400550" y="1243013"/>
          <p14:tracePt t="76179" x="4429125" y="1236663"/>
          <p14:tracePt t="76195" x="4471988" y="1208088"/>
          <p14:tracePt t="76212" x="4514850" y="1200150"/>
          <p14:tracePt t="76229" x="4543425" y="1193800"/>
          <p14:tracePt t="76245" x="4579938" y="1193800"/>
          <p14:tracePt t="76262" x="4594225" y="1193800"/>
          <p14:tracePt t="76278" x="4629150" y="1193800"/>
          <p14:tracePt t="76295" x="4657725" y="1193800"/>
          <p14:tracePt t="76311" x="4751388" y="1193800"/>
          <p14:tracePt t="76329" x="4808538" y="1193800"/>
          <p14:tracePt t="76344" x="4865688" y="1193800"/>
          <p14:tracePt t="76362" x="4894263" y="1193800"/>
          <p14:tracePt t="76378" x="4914900" y="1193800"/>
          <p14:tracePt t="76394" x="4922838" y="1193800"/>
          <p14:tracePt t="76412" x="4929188" y="1193800"/>
          <p14:tracePt t="76427" x="4937125" y="1193800"/>
          <p14:tracePt t="76445" x="4965700" y="1193800"/>
          <p14:tracePt t="76462" x="4979988" y="1193800"/>
          <p14:tracePt t="76478" x="5000625" y="1193800"/>
          <p14:tracePt t="76495" x="5029200" y="1193800"/>
          <p14:tracePt t="76512" x="5057775" y="1208088"/>
          <p14:tracePt t="76528" x="5080000" y="1214438"/>
          <p14:tracePt t="76545" x="5114925" y="1228725"/>
          <p14:tracePt t="76561" x="5129213" y="1236663"/>
          <p14:tracePt t="76577" x="5143500" y="1243013"/>
          <p14:tracePt t="76594" x="5180013" y="1257300"/>
          <p14:tracePt t="76610" x="5194300" y="1265238"/>
          <p14:tracePt t="76628" x="5237163" y="1293813"/>
          <p14:tracePt t="76644" x="5280025" y="1328738"/>
          <p14:tracePt t="76661" x="5314950" y="1357313"/>
          <p14:tracePt t="76678" x="5322888" y="1365250"/>
          <p14:tracePt t="76695" x="5322888" y="1371600"/>
          <p14:tracePt t="76711" x="5337175" y="1385888"/>
          <p14:tracePt t="76760" x="5337175" y="1393825"/>
          <p14:tracePt t="76768" x="5337175" y="1408113"/>
          <p14:tracePt t="76801" x="5337175" y="1414463"/>
          <p14:tracePt t="76817" x="5337175" y="1436688"/>
          <p14:tracePt t="76832" x="5329238" y="1443038"/>
          <p14:tracePt t="76840" x="5300663" y="1450975"/>
          <p14:tracePt t="76849" x="5294313" y="1457325"/>
          <p14:tracePt t="76861" x="5286375" y="1465263"/>
          <p14:tracePt t="76864" x="5265738" y="1471613"/>
          <p14:tracePt t="76864" x="5257800" y="1471613"/>
          <p14:tracePt t="76894" x="5243513" y="1471613"/>
          <p14:tracePt t="76894" x="5229225" y="1479550"/>
          <p14:tracePt t="76910" x="5222875" y="1479550"/>
          <p14:tracePt t="76927" x="5200650" y="1479550"/>
          <p14:tracePt t="76943" x="5151438" y="1479550"/>
          <p14:tracePt t="76961" x="5100638" y="1479550"/>
          <p14:tracePt t="76977" x="5072063" y="1479550"/>
          <p14:tracePt t="76994" x="5057775" y="1479550"/>
          <p14:tracePt t="77011" x="5037138" y="1479550"/>
          <p14:tracePt t="77027" x="5014913" y="1479550"/>
          <p14:tracePt t="77043" x="4979988" y="1479550"/>
          <p14:tracePt t="77060" x="4972050" y="1479550"/>
          <p14:tracePt t="77078" x="4951413" y="1479550"/>
          <p14:tracePt t="77093" x="4937125" y="1479550"/>
          <p14:tracePt t="77111" x="4908550" y="1479550"/>
          <p14:tracePt t="77126" x="4843463" y="1479550"/>
          <p14:tracePt t="77126" x="4794250" y="1479550"/>
          <p14:tracePt t="77144" x="4751388" y="1479550"/>
          <p14:tracePt t="77160" x="4686300" y="1479550"/>
          <p14:tracePt t="77178" x="4665663" y="1479550"/>
          <p14:tracePt t="77194" x="4637088" y="1479550"/>
          <p14:tracePt t="77210" x="4608513" y="1479550"/>
          <p14:tracePt t="77226" x="4586288" y="1479550"/>
          <p14:tracePt t="77243" x="4565650" y="1479550"/>
          <p14:tracePt t="77261" x="4543425" y="1479550"/>
          <p14:tracePt t="77276" x="4522788" y="1479550"/>
          <p14:tracePt t="77294" x="4479925" y="1479550"/>
          <p14:tracePt t="77310" x="4443413" y="1479550"/>
          <p14:tracePt t="77327" x="4429125" y="1479550"/>
          <p14:tracePt t="77343" x="4422775" y="1479550"/>
          <p14:tracePt t="77359" x="4408488" y="1479550"/>
          <p14:tracePt t="77400" x="4400550" y="1479550"/>
          <p14:tracePt t="77416" x="4394200" y="1479550"/>
          <p14:tracePt t="77424" x="4386263" y="1479550"/>
          <p14:tracePt t="77429" x="4371975" y="1479550"/>
          <p14:tracePt t="77444" x="4365625" y="1479550"/>
          <p14:tracePt t="77569" x="4357688" y="1479550"/>
          <p14:tracePt t="77577" x="4351338" y="1479550"/>
          <p14:tracePt t="77585" x="4351338" y="1471613"/>
          <p14:tracePt t="77592" x="4351338" y="1457325"/>
          <p14:tracePt t="77609" x="4351338" y="1436688"/>
          <p14:tracePt t="77626" x="4351338" y="1414463"/>
          <p14:tracePt t="77642" x="4351338" y="1393825"/>
          <p14:tracePt t="77660" x="4351338" y="1379538"/>
          <p14:tracePt t="77676" x="4343400" y="1371600"/>
          <p14:tracePt t="77728" x="4343400" y="1357313"/>
          <p14:tracePt t="77761" x="4343400" y="1350963"/>
          <p14:tracePt t="77776" x="4329113" y="1336675"/>
          <p14:tracePt t="77984" x="4329113" y="1314450"/>
          <p14:tracePt t="78325" x="4329113" y="1308100"/>
          <p14:tracePt t="79072" x="4329113" y="1300163"/>
          <p14:tracePt t="79128" x="4337050" y="1293813"/>
          <p14:tracePt t="79762" x="4308475" y="1293813"/>
          <p14:tracePt t="79784" x="4279900" y="1293813"/>
          <p14:tracePt t="79793" x="4265613" y="1293813"/>
          <p14:tracePt t="79801" x="4222750" y="1308100"/>
          <p14:tracePt t="79809" x="4129088" y="1322388"/>
          <p14:tracePt t="79824" x="3957638" y="1322388"/>
          <p14:tracePt t="79840" x="3665538" y="1322388"/>
          <p14:tracePt t="79857" x="3443288" y="1322388"/>
          <p14:tracePt t="79873" x="3236913" y="1322388"/>
          <p14:tracePt t="79890" x="3028950" y="1322388"/>
          <p14:tracePt t="79906" x="2843213" y="1322388"/>
          <p14:tracePt t="79923" x="2665413" y="1322388"/>
          <p14:tracePt t="79940" x="2528888" y="1322388"/>
          <p14:tracePt t="79956" x="2386013" y="1322388"/>
          <p14:tracePt t="79973" x="2308225" y="1322388"/>
          <p14:tracePt t="79989" x="2243138" y="1322388"/>
          <p14:tracePt t="80007" x="2200275" y="1328738"/>
          <p14:tracePt t="80023" x="2143125" y="1336675"/>
          <p14:tracePt t="80040" x="2043113" y="1357313"/>
          <p14:tracePt t="80057" x="1985963" y="1365250"/>
          <p14:tracePt t="80074" x="1928813" y="1365250"/>
          <p14:tracePt t="80089" x="1857375" y="1379538"/>
          <p14:tracePt t="80106" x="1785938" y="1385888"/>
          <p14:tracePt t="80123" x="1714500" y="1408113"/>
          <p14:tracePt t="80139" x="1671638" y="1414463"/>
          <p14:tracePt t="80156" x="1665288" y="1414463"/>
          <p14:tracePt t="80172" x="1651000" y="1422400"/>
          <p14:tracePt t="80190" x="1636713" y="1422400"/>
          <p14:tracePt t="80205" x="1622425" y="1422400"/>
          <p14:tracePt t="80223" x="1600200" y="1422400"/>
          <p14:tracePt t="80239" x="1585913" y="1422400"/>
          <p14:tracePt t="80289" x="1579563" y="1422400"/>
          <p14:tracePt t="80344" x="1571625" y="1422400"/>
          <p14:tracePt t="80352" x="1571625" y="1414463"/>
          <p14:tracePt t="80360" x="1571625" y="1408113"/>
          <p14:tracePt t="80372" x="1571625" y="1400175"/>
          <p14:tracePt t="80373" x="1593850" y="1393825"/>
          <p14:tracePt t="80389" x="1651000" y="1371600"/>
          <p14:tracePt t="80405" x="1693863" y="1365250"/>
          <p14:tracePt t="80422" x="1757363" y="1357313"/>
          <p14:tracePt t="80438" x="1871663" y="1343025"/>
          <p14:tracePt t="80438" x="1928813" y="1308100"/>
          <p14:tracePt t="80456" x="2014538" y="1285875"/>
          <p14:tracePt t="80473" x="2065338" y="1265238"/>
          <p14:tracePt t="80512" x="2085975" y="1265238"/>
          <p14:tracePt t="80576" x="2093913" y="1265238"/>
          <p14:tracePt t="80585" x="2100263" y="1257300"/>
          <p14:tracePt t="80624" x="2108200" y="1257300"/>
          <p14:tracePt t="80632" x="2122488" y="1257300"/>
          <p14:tracePt t="80648" x="2128838" y="1257300"/>
          <p14:tracePt t="80688" x="2136775" y="1257300"/>
          <p14:tracePt t="80696" x="2143125" y="1257300"/>
          <p14:tracePt t="80703" x="2157413" y="1257300"/>
          <p14:tracePt t="80705" x="2165350" y="1257300"/>
          <p14:tracePt t="80722" x="2179638" y="1265238"/>
          <p14:tracePt t="80738" x="2179638" y="1285875"/>
          <p14:tracePt t="80755" x="2179638" y="1293813"/>
          <p14:tracePt t="80771" x="2179638" y="1308100"/>
          <p14:tracePt t="80789" x="2179638" y="1328738"/>
          <p14:tracePt t="80805" x="2179638" y="1343025"/>
          <p14:tracePt t="80822" x="2157413" y="1379538"/>
          <p14:tracePt t="80839" x="2128838" y="1393825"/>
          <p14:tracePt t="80855" x="2085975" y="1400175"/>
          <p14:tracePt t="80871" x="2043113" y="1422400"/>
          <p14:tracePt t="80944" x="2028825" y="1422400"/>
          <p14:tracePt t="80961" x="2022475" y="1422400"/>
          <p14:tracePt t="80976" x="2000250" y="1422400"/>
          <p14:tracePt t="80993" x="1993900" y="1422400"/>
          <p14:tracePt t="80993" x="1985963" y="1422400"/>
          <p14:tracePt t="81009" x="1971675" y="1414463"/>
          <p14:tracePt t="81025" x="1943100" y="1400175"/>
          <p14:tracePt t="81041" x="1936750" y="1379538"/>
          <p14:tracePt t="81088" x="1936750" y="1371600"/>
          <p14:tracePt t="81096" x="1936750" y="1357313"/>
          <p14:tracePt t="81104" x="1936750" y="1350963"/>
          <p14:tracePt t="81113" x="1936750" y="1343025"/>
          <p14:tracePt t="81121" x="1936750" y="1336675"/>
          <p14:tracePt t="81169" x="1936750" y="1322388"/>
          <p14:tracePt t="81176" x="1936750" y="1314450"/>
          <p14:tracePt t="81186" x="1943100" y="1314450"/>
          <p14:tracePt t="81193" x="1951038" y="1308100"/>
          <p14:tracePt t="81204" x="1957388" y="1308100"/>
          <p14:tracePt t="81221" x="1965325" y="1300163"/>
          <p14:tracePt t="81238" x="1993900" y="1300163"/>
          <p14:tracePt t="81254" x="2008188" y="1293813"/>
          <p14:tracePt t="81271" x="2028825" y="1279525"/>
          <p14:tracePt t="81287" x="2065338" y="1279525"/>
          <p14:tracePt t="81305" x="2071688" y="1279525"/>
          <p14:tracePt t="81320" x="2085975" y="1271588"/>
          <p14:tracePt t="81376" x="2100263" y="1271588"/>
          <p14:tracePt t="81384" x="2114550" y="1271588"/>
          <p14:tracePt t="81393" x="2122488" y="1271588"/>
          <p14:tracePt t="81404" x="2128838" y="1271588"/>
          <p14:tracePt t="81421" x="2136775" y="1271588"/>
          <p14:tracePt t="81438" x="2151063" y="1271588"/>
          <p14:tracePt t="81455" x="2171700" y="1271588"/>
          <p14:tracePt t="81471" x="2179638" y="1279525"/>
          <p14:tracePt t="81537" x="2185988" y="1285875"/>
          <p14:tracePt t="81552" x="2193925" y="1293813"/>
          <p14:tracePt t="81569" x="2193925" y="1300163"/>
          <p14:tracePt t="81600" x="2193925" y="1308100"/>
          <p14:tracePt t="81617" x="2193925" y="1314450"/>
          <p14:tracePt t="81631" x="2193925" y="1322388"/>
          <p14:tracePt t="81649" x="2193925" y="1336675"/>
          <p14:tracePt t="81696" x="2193925" y="1343025"/>
          <p14:tracePt t="81705" x="2179638" y="1350963"/>
          <p14:tracePt t="81728" x="2171700" y="1350963"/>
          <p14:tracePt t="81736" x="2157413" y="1350963"/>
          <p14:tracePt t="81743" x="2151063" y="1357313"/>
          <p14:tracePt t="81754" x="2143125" y="1357313"/>
          <p14:tracePt t="81809" x="2136775" y="1365250"/>
          <p14:tracePt t="81817" x="2114550" y="1365250"/>
          <p14:tracePt t="81832" x="2108200" y="1365250"/>
          <p14:tracePt t="81984" x="2122488" y="1379538"/>
          <p14:tracePt t="81992" x="2128838" y="1379538"/>
          <p14:tracePt t="82000" x="2151063" y="1379538"/>
          <p14:tracePt t="82005" x="2208213" y="1393825"/>
          <p14:tracePt t="82019" x="2314575" y="1400175"/>
          <p14:tracePt t="82037" x="2408238" y="1414463"/>
          <p14:tracePt t="82053" x="2486025" y="1414463"/>
          <p14:tracePt t="82071" x="2557463" y="1436688"/>
          <p14:tracePt t="82087" x="2628900" y="1436688"/>
          <p14:tracePt t="82103" x="2757488" y="1443038"/>
          <p14:tracePt t="82120" x="2865438" y="1443038"/>
          <p14:tracePt t="82136" x="3022600" y="1443038"/>
          <p14:tracePt t="82154" x="3194050" y="1443038"/>
          <p14:tracePt t="82170" x="3386138" y="1443038"/>
          <p14:tracePt t="82187" x="3594100" y="1443038"/>
          <p14:tracePt t="82203" x="3779838" y="1443038"/>
          <p14:tracePt t="82219" x="3937000" y="1443038"/>
          <p14:tracePt t="82237" x="4079875" y="1443038"/>
          <p14:tracePt t="82253" x="4214813" y="1443038"/>
          <p14:tracePt t="82270" x="4357688" y="1436688"/>
          <p14:tracePt t="82286" x="4443413" y="1428750"/>
          <p14:tracePt t="82302" x="4643438" y="1400175"/>
          <p14:tracePt t="82320" x="4772025" y="1379538"/>
          <p14:tracePt t="82338" x="4879975" y="1371600"/>
          <p14:tracePt t="82353" x="4972050" y="1371600"/>
          <p14:tracePt t="82369" x="5065713" y="1357313"/>
          <p14:tracePt t="82386" x="5172075" y="1357313"/>
          <p14:tracePt t="82403" x="5237163" y="1357313"/>
          <p14:tracePt t="82420" x="5265738" y="1350963"/>
          <p14:tracePt t="82435" x="5272088" y="1350963"/>
          <p14:tracePt t="82453" x="5294313" y="1336675"/>
          <p14:tracePt t="82469" x="5300663" y="1336675"/>
          <p14:tracePt t="82485" x="5308600" y="1336675"/>
          <p14:tracePt t="82503" x="5314950" y="1336675"/>
          <p14:tracePt t="82520" x="5322888" y="1336675"/>
          <p14:tracePt t="82520" x="5337175" y="1336675"/>
          <p14:tracePt t="82553" x="5343525" y="1336675"/>
          <p14:tracePt t="82553" x="5351463" y="1336675"/>
          <p14:tracePt t="82570" x="5380038" y="1336675"/>
          <p14:tracePt t="82586" x="5429250" y="1336675"/>
          <p14:tracePt t="82603" x="5443538" y="1336675"/>
          <p14:tracePt t="82619" x="5472113" y="1328738"/>
          <p14:tracePt t="82636" x="5480050" y="1328738"/>
          <p14:tracePt t="82652" x="5494338" y="1328738"/>
          <p14:tracePt t="82668" x="5500688" y="1328738"/>
          <p14:tracePt t="82686" x="5508625" y="1322388"/>
          <p14:tracePt t="82701" x="5537200" y="1322388"/>
          <p14:tracePt t="82719" x="5557838" y="1314450"/>
          <p14:tracePt t="82735" x="5622925" y="1293813"/>
          <p14:tracePt t="82752" x="5643563" y="1285875"/>
          <p14:tracePt t="82768" x="5672138" y="1271588"/>
          <p14:tracePt t="82785" x="5686425" y="1271588"/>
          <p14:tracePt t="82802" x="5700713" y="1265238"/>
          <p14:tracePt t="82840" x="5708650" y="1265238"/>
          <p14:tracePt t="82856" x="5715000" y="1265238"/>
          <p14:tracePt t="82896" x="5722938" y="1265238"/>
          <p14:tracePt t="82929" x="5743575" y="1265238"/>
          <p14:tracePt t="83072" x="5757863" y="1265238"/>
          <p14:tracePt t="83080" x="5757863" y="1271588"/>
          <p14:tracePt t="83088" x="5765800" y="1285875"/>
          <p14:tracePt t="83096" x="5765800" y="1300163"/>
          <p14:tracePt t="83104" x="5772150" y="1343025"/>
          <p14:tracePt t="83120" x="5794375" y="1385888"/>
          <p14:tracePt t="83135" x="5808663" y="1422400"/>
          <p14:tracePt t="83151" x="5808663" y="1436688"/>
          <p14:tracePt t="83224" x="5808663" y="1457325"/>
          <p14:tracePt t="83240" x="5808663" y="1465263"/>
          <p14:tracePt t="83248" x="5808663" y="1471613"/>
          <p14:tracePt t="83262" x="5808663" y="1479550"/>
          <p14:tracePt t="83313" x="5800725" y="1500188"/>
          <p14:tracePt t="83352" x="5794375" y="1500188"/>
          <p14:tracePt t="83360" x="5772150" y="1500188"/>
          <p14:tracePt t="83369" x="5765800" y="1500188"/>
          <p14:tracePt t="83375" x="5751513" y="1508125"/>
          <p14:tracePt t="83385" x="5715000" y="1508125"/>
          <p14:tracePt t="83401" x="5686425" y="1508125"/>
          <p14:tracePt t="83418" x="5651500" y="1508125"/>
          <p14:tracePt t="83434" x="5629275" y="1508125"/>
          <p14:tracePt t="83451" x="5586413" y="1508125"/>
          <p14:tracePt t="83467" x="5565775" y="1508125"/>
          <p14:tracePt t="83485" x="5529263" y="1508125"/>
          <p14:tracePt t="83501" x="5522913" y="1500188"/>
          <p14:tracePt t="83517" x="5514975" y="1500188"/>
          <p14:tracePt t="83535" x="5508625" y="1493838"/>
          <p14:tracePt t="83576" x="5500688" y="1485900"/>
          <p14:tracePt t="83584" x="5486400" y="1457325"/>
          <p14:tracePt t="83598" x="5486400" y="1450975"/>
          <p14:tracePt t="83604" x="5486400" y="1422400"/>
          <p14:tracePt t="83617" x="5486400" y="1400175"/>
          <p14:tracePt t="83635" x="5486400" y="1385888"/>
          <p14:tracePt t="83650" x="5486400" y="1350963"/>
          <p14:tracePt t="83667" x="5486400" y="1328738"/>
          <p14:tracePt t="83684" x="5494338" y="1314450"/>
          <p14:tracePt t="83701" x="5500688" y="1293813"/>
          <p14:tracePt t="83745" x="5508625" y="1285875"/>
          <p14:tracePt t="83752" x="5514975" y="1279525"/>
          <p14:tracePt t="83752" x="5522913" y="1271588"/>
          <p14:tracePt t="83767" x="5557838" y="1257300"/>
          <p14:tracePt t="83786" x="5586413" y="1257300"/>
          <p14:tracePt t="83801" x="5600700" y="1257300"/>
          <p14:tracePt t="83817" x="5637213" y="1250950"/>
          <p14:tracePt t="83834" x="5665788" y="1250950"/>
          <p14:tracePt t="83850" x="5694363" y="1250950"/>
          <p14:tracePt t="83868" x="5715000" y="1250950"/>
          <p14:tracePt t="83883" x="5729288" y="1250950"/>
          <p14:tracePt t="83901" x="5757863" y="1250950"/>
          <p14:tracePt t="83917" x="5794375" y="1250950"/>
          <p14:tracePt t="83934" x="5808663" y="1250950"/>
          <p14:tracePt t="83951" x="5829300" y="1250950"/>
          <p14:tracePt t="83967" x="5837238" y="1250950"/>
          <p14:tracePt t="83967" x="5843588" y="1250950"/>
          <p14:tracePt t="83985" x="5857875" y="1250950"/>
          <p14:tracePt t="84000" x="5865813" y="1250950"/>
          <p14:tracePt t="84104" x="5872163" y="1250950"/>
          <p14:tracePt t="84118" x="5880100" y="1250950"/>
          <p14:tracePt t="84137" x="5886450" y="1257300"/>
          <p14:tracePt t="84145" x="5886450" y="1265238"/>
          <p14:tracePt t="84153" x="5886450" y="1271588"/>
          <p14:tracePt t="84166" x="5886450" y="1293813"/>
          <p14:tracePt t="84183" x="5886450" y="1300163"/>
          <p14:tracePt t="84201" x="5886450" y="1308100"/>
          <p14:tracePt t="84217" x="5886450" y="1314450"/>
          <p14:tracePt t="84256" x="5880100" y="1322388"/>
          <p14:tracePt t="84264" x="5865813" y="1343025"/>
          <p14:tracePt t="84271" x="5843588" y="1357313"/>
          <p14:tracePt t="84283" x="5829300" y="1365250"/>
          <p14:tracePt t="84299" x="5808663" y="1371600"/>
          <p14:tracePt t="84317" x="5800725" y="1379538"/>
          <p14:tracePt t="84352" x="5794375" y="1379538"/>
          <p14:tracePt t="84360" x="5786438" y="1379538"/>
          <p14:tracePt t="84376" x="5772150" y="1385888"/>
          <p14:tracePt t="84383" x="5765800" y="1385888"/>
          <p14:tracePt t="84400" x="5751513" y="1393825"/>
          <p14:tracePt t="84418" x="5722938" y="1400175"/>
          <p14:tracePt t="84433" x="5694363" y="1414463"/>
          <p14:tracePt t="84450" x="5680075" y="1422400"/>
          <p14:tracePt t="84467" x="5672138" y="1422400"/>
          <p14:tracePt t="84504" x="5665788" y="1422400"/>
          <p14:tracePt t="84552" x="5651500" y="1422400"/>
          <p14:tracePt t="84585" x="5643563" y="1422400"/>
          <p14:tracePt t="84616" x="5622925" y="1436688"/>
          <p14:tracePt t="84665" x="5608638" y="1436688"/>
          <p14:tracePt t="84673" x="5600700" y="1436688"/>
          <p14:tracePt t="84675" x="5586413" y="1436688"/>
          <p14:tracePt t="84683" x="5572125" y="1436688"/>
          <p14:tracePt t="84800" x="5551488" y="1443038"/>
          <p14:tracePt t="84808" x="5543550" y="1443038"/>
          <p14:tracePt t="84816" x="5529263" y="1443038"/>
          <p14:tracePt t="84823" x="5472113" y="1465263"/>
          <p14:tracePt t="84832" x="5394325" y="1471613"/>
          <p14:tracePt t="84850" x="5214938" y="1485900"/>
          <p14:tracePt t="84867" x="4957763" y="1500188"/>
          <p14:tracePt t="84882" x="4700588" y="1543050"/>
          <p14:tracePt t="84900" x="4471988" y="1550988"/>
          <p14:tracePt t="84915" x="4314825" y="1550988"/>
          <p14:tracePt t="84933" x="4222750" y="1585913"/>
          <p14:tracePt t="84949" x="4165600" y="1585913"/>
          <p14:tracePt t="84966" x="4100513" y="1585913"/>
          <p14:tracePt t="84983" x="4022725" y="1593850"/>
          <p14:tracePt t="84998" x="3900488" y="1608138"/>
          <p14:tracePt t="85016" x="3822700" y="1608138"/>
          <p14:tracePt t="85033" x="3779838" y="1608138"/>
          <p14:tracePt t="85050" x="3736975" y="1608138"/>
          <p14:tracePt t="85066" x="3679825" y="1608138"/>
          <p14:tracePt t="85083" x="3636963" y="1608138"/>
          <p14:tracePt t="85098" x="3608388" y="1608138"/>
          <p14:tracePt t="85115" x="3600450" y="1608138"/>
          <p14:tracePt t="85132" x="3571875" y="1608138"/>
          <p14:tracePt t="85148" x="3543300" y="1608138"/>
          <p14:tracePt t="85165" x="3471863" y="1585913"/>
          <p14:tracePt t="85181" x="3365500" y="1571625"/>
          <p14:tracePt t="85199" x="3294063" y="1543050"/>
          <p14:tracePt t="85215" x="3265488" y="1536700"/>
          <p14:tracePt t="85215" x="3257550" y="1528763"/>
          <p14:tracePt t="85232" x="3236913" y="1522413"/>
          <p14:tracePt t="85248" x="3222625" y="1493838"/>
          <p14:tracePt t="85265" x="3214688" y="1465263"/>
          <p14:tracePt t="85282" x="3200400" y="1443038"/>
          <p14:tracePt t="85299" x="3186113" y="1422400"/>
          <p14:tracePt t="85316" x="3186113" y="1400175"/>
          <p14:tracePt t="85332" x="3186113" y="1371600"/>
          <p14:tracePt t="85349" x="3208338" y="1336675"/>
          <p14:tracePt t="85365" x="3228975" y="1314450"/>
          <p14:tracePt t="85382" x="3271838" y="1308100"/>
          <p14:tracePt t="85399" x="3322638" y="1293813"/>
          <p14:tracePt t="85415" x="3394075" y="1285875"/>
          <p14:tracePt t="85433" x="3414713" y="1285875"/>
          <p14:tracePt t="85448" x="3436938" y="1285875"/>
          <p14:tracePt t="85466" x="3443288" y="1285875"/>
          <p14:tracePt t="85512" x="3471863" y="1285875"/>
          <p14:tracePt t="85520" x="3522663" y="1285875"/>
          <p14:tracePt t="85520" x="3536950" y="1285875"/>
          <p14:tracePt t="85537" x="3565525" y="1293813"/>
          <p14:tracePt t="85550" x="3586163" y="1300163"/>
          <p14:tracePt t="85565" x="3614738" y="1336675"/>
          <p14:tracePt t="85566" x="3622675" y="1343025"/>
          <p14:tracePt t="85581" x="3629025" y="1350963"/>
          <p14:tracePt t="85598" x="3636963" y="1357313"/>
          <p14:tracePt t="85616" x="3636963" y="1365250"/>
          <p14:tracePt t="85631" x="3636963" y="1385888"/>
          <p14:tracePt t="85649" x="3614738" y="1393825"/>
          <p14:tracePt t="85665" x="3571875" y="1414463"/>
          <p14:tracePt t="85682" x="3551238" y="1414463"/>
          <p14:tracePt t="85752" x="3543300" y="1414463"/>
          <p14:tracePt t="85760" x="3536950" y="1414463"/>
          <p14:tracePt t="85768" x="3529013" y="1408113"/>
          <p14:tracePt t="85785" x="3529013" y="1385888"/>
          <p14:tracePt t="85801" x="3543300" y="1365250"/>
          <p14:tracePt t="85872" x="3557588" y="1365250"/>
          <p14:tracePt t="85880" x="3571875" y="1365250"/>
          <p14:tracePt t="85888" x="3594100" y="1365250"/>
          <p14:tracePt t="85898" x="3622675" y="1365250"/>
          <p14:tracePt t="85915" x="3722688" y="1357313"/>
          <p14:tracePt t="85931" x="3929063" y="1357313"/>
          <p14:tracePt t="85948" x="4100513" y="1357313"/>
          <p14:tracePt t="85965" x="4222750" y="1357313"/>
          <p14:tracePt t="85982" x="4314825" y="1357313"/>
          <p14:tracePt t="85997" x="4379913" y="1357313"/>
          <p14:tracePt t="86014" x="4471988" y="1357313"/>
          <p14:tracePt t="86031" x="4551363" y="1357313"/>
          <p14:tracePt t="86031" x="4614863" y="1357313"/>
          <p14:tracePt t="86049" x="4737100" y="1357313"/>
          <p14:tracePt t="86065" x="4857750" y="1357313"/>
          <p14:tracePt t="86081" x="5029200" y="1357313"/>
          <p14:tracePt t="86098" x="5186363" y="1357313"/>
          <p14:tracePt t="86114" x="5265738" y="1357313"/>
          <p14:tracePt t="86131" x="5357813" y="1357313"/>
          <p14:tracePt t="86147" x="5408613" y="1357313"/>
          <p14:tracePt t="86165" x="5480050" y="1357313"/>
          <p14:tracePt t="86181" x="5543550" y="1357313"/>
          <p14:tracePt t="86198" x="5608638" y="1357313"/>
          <p14:tracePt t="86214" x="5686425" y="1357313"/>
          <p14:tracePt t="86230" x="5765800" y="1357313"/>
          <p14:tracePt t="86230" x="5786438" y="1357313"/>
          <p14:tracePt t="86249" x="5843588" y="1350963"/>
          <p14:tracePt t="86264" x="6008688" y="1314450"/>
          <p14:tracePt t="86281" x="6080125" y="1300163"/>
          <p14:tracePt t="86297" x="6115050" y="1279525"/>
          <p14:tracePt t="86314" x="6122988" y="1279525"/>
          <p14:tracePt t="86440" x="6137275" y="1279525"/>
          <p14:tracePt t="86448" x="6143625" y="1271588"/>
          <p14:tracePt t="86448" x="6165850" y="1271588"/>
          <p14:tracePt t="86464" x="6172200" y="1271588"/>
          <p14:tracePt t="86465" x="6200775" y="1271588"/>
          <p14:tracePt t="86480" x="6208713" y="1271588"/>
          <p14:tracePt t="86537" x="6215063" y="1271588"/>
          <p14:tracePt t="86544" x="6237288" y="1271588"/>
          <p14:tracePt t="86552" x="6300788" y="1271588"/>
          <p14:tracePt t="86567" x="6408738" y="1271588"/>
          <p14:tracePt t="86580" x="6529388" y="1271588"/>
          <p14:tracePt t="86596" x="6694488" y="1314450"/>
          <p14:tracePt t="86613" x="6823075" y="1350963"/>
          <p14:tracePt t="86630" x="6943725" y="1408113"/>
          <p14:tracePt t="86647" x="7000875" y="1428750"/>
          <p14:tracePt t="86664" x="7043738" y="1443038"/>
          <p14:tracePt t="86680" x="7086600" y="1457325"/>
          <p14:tracePt t="86697" x="7123113" y="1457325"/>
          <p14:tracePt t="86713" x="7172325" y="1457325"/>
          <p14:tracePt t="86730" x="7265988" y="1457325"/>
          <p14:tracePt t="86746" x="7351713" y="1457325"/>
          <p14:tracePt t="86763" x="7423150" y="1465263"/>
          <p14:tracePt t="86779" x="7472363" y="1465263"/>
          <p14:tracePt t="86797" x="7529513" y="1465263"/>
          <p14:tracePt t="86812" x="7594600" y="1465263"/>
          <p14:tracePt t="86830" x="7651750" y="1465263"/>
          <p14:tracePt t="86846" x="7708900" y="1465263"/>
          <p14:tracePt t="86863" x="7772400" y="1465263"/>
          <p14:tracePt t="86879" x="7866063" y="1465263"/>
          <p14:tracePt t="86896" x="7923213" y="1465263"/>
          <p14:tracePt t="86913" x="8001000" y="1443038"/>
          <p14:tracePt t="86929" x="8058150" y="1436688"/>
          <p14:tracePt t="86947" x="8115300" y="1422400"/>
          <p14:tracePt t="86963" x="8180388" y="1408113"/>
          <p14:tracePt t="86981" x="8223250" y="1408113"/>
          <p14:tracePt t="86996" x="8258175" y="1408113"/>
          <p14:tracePt t="87014" x="8280400" y="1393825"/>
          <p14:tracePt t="87072" x="8286750" y="1393825"/>
          <p14:tracePt t="87081" x="8294688" y="1393825"/>
          <p14:tracePt t="87096" x="8301038" y="1393825"/>
          <p14:tracePt t="87104" x="8308975" y="1385888"/>
          <p14:tracePt t="87136" x="8315325" y="1379538"/>
          <p14:tracePt t="87144" x="8329613" y="1371600"/>
          <p14:tracePt t="87160" x="8329613" y="1365250"/>
          <p14:tracePt t="87200" x="8323263" y="1357313"/>
          <p14:tracePt t="87208" x="8280400" y="1350963"/>
          <p14:tracePt t="87216" x="8251825" y="1350963"/>
          <p14:tracePt t="87224" x="8223250" y="1343025"/>
          <p14:tracePt t="87232" x="8180388" y="1343025"/>
          <p14:tracePt t="87246" x="8137525" y="1322388"/>
          <p14:tracePt t="87262" x="8108950" y="1322388"/>
          <p14:tracePt t="87280" x="8072438" y="1322388"/>
          <p14:tracePt t="87295" x="7951788" y="1322388"/>
          <p14:tracePt t="87313" x="7780338" y="1322388"/>
          <p14:tracePt t="87329" x="7608888" y="1308100"/>
          <p14:tracePt t="87346" x="7451725" y="1308100"/>
          <p14:tracePt t="87362" x="7308850" y="1308100"/>
          <p14:tracePt t="87379" x="7200900" y="1308100"/>
          <p14:tracePt t="87395" x="7143750" y="1308100"/>
          <p14:tracePt t="87412" x="7100888" y="1308100"/>
          <p14:tracePt t="87429" x="7072313" y="1308100"/>
          <p14:tracePt t="87446" x="7015163" y="1308100"/>
          <p14:tracePt t="87462" x="6923088" y="1308100"/>
          <p14:tracePt t="87478" x="6843713" y="1308100"/>
          <p14:tracePt t="87478" x="6794500" y="1308100"/>
          <p14:tracePt t="87496" x="6743700" y="1308100"/>
          <p14:tracePt t="87512" x="6623050" y="1308100"/>
          <p14:tracePt t="87529" x="6580188" y="1308100"/>
          <p14:tracePt t="87545" x="6523038" y="1308100"/>
          <p14:tracePt t="87562" x="6480175" y="1308100"/>
          <p14:tracePt t="87580" x="6465888" y="1308100"/>
          <p14:tracePt t="87595" x="6437313" y="1314450"/>
          <p14:tracePt t="87612" x="6429375" y="1314450"/>
          <p14:tracePt t="87629" x="6408738" y="1328738"/>
          <p14:tracePt t="87645" x="6365875" y="1357313"/>
          <p14:tracePt t="87662" x="6329363" y="1379538"/>
          <p14:tracePt t="87678" x="6294438" y="1408113"/>
          <p14:tracePt t="87696" x="6280150" y="1422400"/>
          <p14:tracePt t="87736" x="6272213" y="1428750"/>
          <p14:tracePt t="87753" x="6280150" y="1436688"/>
          <p14:tracePt t="87755" x="6294438" y="1436688"/>
          <p14:tracePt t="87762" x="6365875" y="1436688"/>
          <p14:tracePt t="87778" x="6437313" y="1436688"/>
          <p14:tracePt t="87795" x="6508750" y="1436688"/>
          <p14:tracePt t="87811" x="6594475" y="1436688"/>
          <p14:tracePt t="87828" x="6651625" y="1436688"/>
          <p14:tracePt t="87844" x="6694488" y="1436688"/>
          <p14:tracePt t="87861" x="6751638" y="1436688"/>
          <p14:tracePt t="87879" x="6794500" y="1436688"/>
          <p14:tracePt t="87894" x="6880225" y="1436688"/>
          <p14:tracePt t="87894" x="6923088" y="1436688"/>
          <p14:tracePt t="87927" x="7008813" y="1436688"/>
          <p14:tracePt t="87928" x="7065963" y="1436688"/>
          <p14:tracePt t="87945" x="7108825" y="1436688"/>
          <p14:tracePt t="87961" x="7123113" y="1436688"/>
          <p14:tracePt t="87978" x="7158038" y="1436688"/>
          <p14:tracePt t="87994" x="7237413" y="1436688"/>
          <p14:tracePt t="88011" x="7300913" y="1436688"/>
          <p14:tracePt t="88028" x="7358063" y="1436688"/>
          <p14:tracePt t="88044" x="7429500" y="1436688"/>
          <p14:tracePt t="88061" x="7480300" y="1436688"/>
          <p14:tracePt t="88079" x="7543800" y="1436688"/>
          <p14:tracePt t="88095" x="7623175" y="1436688"/>
          <p14:tracePt t="88111" x="7700963" y="1436688"/>
          <p14:tracePt t="88129" x="7743825" y="1436688"/>
          <p14:tracePt t="88145" x="7772400" y="1436688"/>
          <p14:tracePt t="88161" x="7794625" y="1436688"/>
          <p14:tracePt t="88177" x="7815263" y="1436688"/>
          <p14:tracePt t="88194" x="7851775" y="1436688"/>
          <p14:tracePt t="88210" x="7872413" y="1436688"/>
          <p14:tracePt t="88228" x="7929563" y="1436688"/>
          <p14:tracePt t="88245" x="7980363" y="1436688"/>
          <p14:tracePt t="88261" x="8023225" y="1436688"/>
          <p14:tracePt t="88278" x="8043863" y="1436688"/>
          <p14:tracePt t="88561" x="8037513" y="1428750"/>
          <p14:tracePt t="88656" x="8037513" y="1414463"/>
          <p14:tracePt t="88672" x="8037513" y="1408113"/>
          <p14:tracePt t="88688" x="8029575" y="1400175"/>
          <p14:tracePt t="88696" x="8023225" y="1400175"/>
          <p14:tracePt t="88704" x="8015288" y="1393825"/>
          <p14:tracePt t="88712" x="8008938" y="1393825"/>
          <p14:tracePt t="88727" x="7966075" y="1393825"/>
          <p14:tracePt t="88745" x="7951788" y="1393825"/>
          <p14:tracePt t="88761" x="7943850" y="1393825"/>
          <p14:tracePt t="88777" x="7937500" y="1393825"/>
          <p14:tracePt t="88795" x="7915275" y="1393825"/>
          <p14:tracePt t="88810" x="7858125" y="1379538"/>
          <p14:tracePt t="88827" x="7808913" y="1379538"/>
          <p14:tracePt t="88843" x="7794625" y="1379538"/>
          <p14:tracePt t="88860" x="7766050" y="1379538"/>
          <p14:tracePt t="88877" x="7723188" y="1379538"/>
          <p14:tracePt t="88893" x="7680325" y="1379538"/>
          <p14:tracePt t="88911" x="7629525" y="1379538"/>
          <p14:tracePt t="88927" x="7572375" y="1379538"/>
          <p14:tracePt t="88944" x="7508875" y="1379538"/>
          <p14:tracePt t="88961" x="7480300" y="1379538"/>
          <p14:tracePt t="88977" x="7458075" y="1379538"/>
          <p14:tracePt t="88994" x="7423150" y="1379538"/>
          <p14:tracePt t="89010" x="7380288" y="1379538"/>
          <p14:tracePt t="89027" x="7337425" y="1379538"/>
          <p14:tracePt t="89044" x="7286625" y="1379538"/>
          <p14:tracePt t="89060" x="7258050" y="1379538"/>
          <p14:tracePt t="89077" x="7229475" y="1379538"/>
          <p14:tracePt t="89093" x="7200900" y="1379538"/>
          <p14:tracePt t="89110" x="7172325" y="1379538"/>
          <p14:tracePt t="89127" x="7137400" y="1379538"/>
          <p14:tracePt t="89143" x="7108825" y="1379538"/>
          <p14:tracePt t="89160" x="7058025" y="1379538"/>
          <p14:tracePt t="89176" x="7015163" y="1379538"/>
          <p14:tracePt t="89193" x="6958013" y="1379538"/>
          <p14:tracePt t="89211" x="6894513" y="1379538"/>
          <p14:tracePt t="89227" x="6837363" y="1379538"/>
          <p14:tracePt t="89244" x="6815138" y="1379538"/>
          <p14:tracePt t="89260" x="6780213" y="1379538"/>
          <p14:tracePt t="89277" x="6757988" y="1379538"/>
          <p14:tracePt t="89293" x="6743700" y="1379538"/>
          <p14:tracePt t="89310" x="6723063" y="1379538"/>
          <p14:tracePt t="89327" x="6700838" y="1379538"/>
          <p14:tracePt t="89343" x="6672263" y="1379538"/>
          <p14:tracePt t="89343" x="6665913" y="1379538"/>
          <p14:tracePt t="89361" x="6643688" y="1379538"/>
          <p14:tracePt t="89376" x="6637338" y="1379538"/>
          <p14:tracePt t="89560" x="6694488" y="1379538"/>
          <p14:tracePt t="89568" x="6723063" y="1379538"/>
          <p14:tracePt t="89568" x="6772275" y="1379538"/>
          <p14:tracePt t="89577" x="6829425" y="1379538"/>
          <p14:tracePt t="89592" x="6865938" y="1379538"/>
          <p14:tracePt t="89610" x="6894513" y="1400175"/>
          <p14:tracePt t="89625" x="6900863" y="1400175"/>
          <p14:tracePt t="89643" x="6915150" y="1400175"/>
          <p14:tracePt t="89688" x="6937375" y="1400175"/>
          <p14:tracePt t="89709" x="6943725" y="1400175"/>
          <p14:tracePt t="89744" x="6951663" y="1400175"/>
          <p14:tracePt t="89752" x="6972300" y="1400175"/>
          <p14:tracePt t="89768" x="6980238" y="1400175"/>
          <p14:tracePt t="90001" x="6986588" y="1400175"/>
          <p14:tracePt t="90017" x="6994525" y="1400175"/>
          <p14:tracePt t="90121" x="7000875" y="1400175"/>
          <p14:tracePt t="90128" x="7008813" y="1400175"/>
          <p14:tracePt t="90160" x="7015163" y="1400175"/>
          <p14:tracePt t="90168" x="7023100" y="1400175"/>
          <p14:tracePt t="90176" x="7029450" y="1400175"/>
          <p14:tracePt t="90177" x="7043738" y="1400175"/>
          <p14:tracePt t="90191" x="7086600" y="1400175"/>
          <p14:tracePt t="90209" x="7108825" y="1400175"/>
          <p14:tracePt t="90225" x="7143750" y="1400175"/>
          <p14:tracePt t="90242" x="7172325" y="1393825"/>
          <p14:tracePt t="90259" x="7200900" y="1379538"/>
          <p14:tracePt t="90274" x="7237413" y="1365250"/>
          <p14:tracePt t="90291" x="7251700" y="1350963"/>
          <p14:tracePt t="90308" x="7265988" y="1350963"/>
          <p14:tracePt t="90324" x="7272338" y="1350963"/>
          <p14:tracePt t="90340" x="7294563" y="1350963"/>
          <p14:tracePt t="90358" x="7308850" y="1350963"/>
          <p14:tracePt t="90375" x="7351713" y="1350963"/>
          <p14:tracePt t="90392" x="7380288" y="1350963"/>
          <p14:tracePt t="90408" x="7386638" y="1350963"/>
          <p14:tracePt t="90449" x="7394575" y="1350963"/>
          <p14:tracePt t="90456" x="7400925" y="1350963"/>
          <p14:tracePt t="90464" x="7472363" y="1350963"/>
          <p14:tracePt t="90474" x="7529513" y="1350963"/>
          <p14:tracePt t="90492" x="7558088" y="1350963"/>
          <p14:tracePt t="90537" x="7566025" y="1350963"/>
          <p14:tracePt t="90568" x="7572375" y="1350963"/>
          <p14:tracePt t="90576" x="7600950" y="1350963"/>
          <p14:tracePt t="90577" x="7608888" y="1350963"/>
          <p14:tracePt t="90591" x="7658100" y="1350963"/>
          <p14:tracePt t="90608" x="7743825" y="1350963"/>
          <p14:tracePt t="90625" x="7766050" y="1350963"/>
          <p14:tracePt t="90640" x="7786688" y="1350963"/>
          <p14:tracePt t="90658" x="7800975" y="1350963"/>
          <p14:tracePt t="90674" x="7808913" y="1350963"/>
          <p14:tracePt t="90720" x="7815263" y="1350963"/>
          <p14:tracePt t="90736" x="7823200" y="1350963"/>
          <p14:tracePt t="90753" x="7851775" y="1343025"/>
          <p14:tracePt t="90864" x="7843838" y="1343025"/>
          <p14:tracePt t="90866" x="7815263" y="1343025"/>
          <p14:tracePt t="90880" x="7808913" y="1343025"/>
          <p14:tracePt t="90896" x="7743825" y="1343025"/>
          <p14:tracePt t="90908" x="7700963" y="1357313"/>
          <p14:tracePt t="90908" x="7637463" y="1357313"/>
          <p14:tracePt t="90924" x="7572375" y="1371600"/>
          <p14:tracePt t="90940" x="7494588" y="1385888"/>
          <p14:tracePt t="90958" x="7437438" y="1385888"/>
          <p14:tracePt t="90974" x="7380288" y="1408113"/>
          <p14:tracePt t="90992" x="7323138" y="1408113"/>
          <p14:tracePt t="91007" x="7258050" y="1422400"/>
          <p14:tracePt t="91007" x="7237413" y="1428750"/>
          <p14:tracePt t="91025" x="7186613" y="1428750"/>
          <p14:tracePt t="91040" x="7137400" y="1436688"/>
          <p14:tracePt t="91058" x="7080250" y="1436688"/>
          <p14:tracePt t="91074" x="7023100" y="1457325"/>
          <p14:tracePt t="91090" x="6986588" y="1457325"/>
          <p14:tracePt t="91107" x="6943725" y="1457325"/>
          <p14:tracePt t="91123" x="6929438" y="1457325"/>
          <p14:tracePt t="91140" x="6894513" y="1457325"/>
          <p14:tracePt t="91157" x="6865938" y="1457325"/>
          <p14:tracePt t="91173" x="6808788" y="1457325"/>
          <p14:tracePt t="91190" x="6765925" y="1457325"/>
          <p14:tracePt t="91207" x="6729413" y="1457325"/>
          <p14:tracePt t="91223" x="6715125" y="1457325"/>
          <p14:tracePt t="91368" x="6737350" y="1457325"/>
          <p14:tracePt t="91376" x="6772275" y="1457325"/>
          <p14:tracePt t="91384" x="6808788" y="1457325"/>
          <p14:tracePt t="91391" x="6915150" y="1457325"/>
          <p14:tracePt t="91406" x="6994525" y="1457325"/>
          <p14:tracePt t="91422" x="7058025" y="1457325"/>
          <p14:tracePt t="91422" x="7094538" y="1457325"/>
          <p14:tracePt t="91440" x="7137400" y="1457325"/>
          <p14:tracePt t="91456" x="7158038" y="1457325"/>
          <p14:tracePt t="91473" x="7165975" y="1457325"/>
          <p14:tracePt t="91584" x="7180263" y="1457325"/>
          <p14:tracePt t="91592" x="7186613" y="1457325"/>
          <p14:tracePt t="91601" x="7194550" y="1457325"/>
          <p14:tracePt t="91608" x="7200900" y="1457325"/>
          <p14:tracePt t="91622" x="7223125" y="1457325"/>
          <p14:tracePt t="91640" x="7237413" y="1457325"/>
          <p14:tracePt t="91656" x="7258050" y="1457325"/>
          <p14:tracePt t="91673" x="7272338" y="1450975"/>
          <p14:tracePt t="91712" x="7280275" y="1450975"/>
          <p14:tracePt t="91720" x="7308850" y="1450975"/>
          <p14:tracePt t="91726" x="7323138" y="1443038"/>
          <p14:tracePt t="91739" x="7372350" y="1422400"/>
          <p14:tracePt t="91756" x="7437438" y="1422400"/>
          <p14:tracePt t="91774" x="7486650" y="1414463"/>
          <p14:tracePt t="91789" x="7515225" y="1414463"/>
          <p14:tracePt t="91807" x="7523163" y="1414463"/>
          <p14:tracePt t="91823" x="7537450" y="1414463"/>
          <p14:tracePt t="91864" x="7566025" y="1400175"/>
          <p14:tracePt t="91920" x="7572375" y="1400175"/>
          <p14:tracePt t="91936" x="7594600" y="1400175"/>
          <p14:tracePt t="91945" x="7600950" y="1393825"/>
          <p14:tracePt t="92008" x="7615238" y="1385888"/>
          <p14:tracePt t="92016" x="7623175" y="1379538"/>
          <p14:tracePt t="92032" x="7643813" y="1379538"/>
          <p14:tracePt t="92048" x="7651750" y="1379538"/>
          <p14:tracePt t="92057" x="7680325" y="1371600"/>
          <p14:tracePt t="92060" x="7686675" y="1365250"/>
          <p14:tracePt t="92073" x="7715250" y="1365250"/>
          <p14:tracePt t="92089" x="7723188" y="1365250"/>
          <p14:tracePt t="92136" x="7729538" y="1365250"/>
          <p14:tracePt t="92168" x="7737475" y="1365250"/>
          <p14:tracePt t="92185" x="7751763" y="1365250"/>
          <p14:tracePt t="92200" x="7758113" y="1365250"/>
          <p14:tracePt t="92217" x="7766050" y="1365250"/>
          <p14:tracePt t="92224" x="7772400" y="1365250"/>
          <p14:tracePt t="92704" x="7786688" y="1365250"/>
          <p14:tracePt t="92713" x="7794625" y="1357313"/>
          <p14:tracePt t="94440" x="7766050" y="1357313"/>
          <p14:tracePt t="94448" x="7672388" y="1385888"/>
          <p14:tracePt t="94456" x="7600950" y="1414463"/>
          <p14:tracePt t="94456" x="7566025" y="1428750"/>
          <p14:tracePt t="94473" x="7558088" y="1436688"/>
          <p14:tracePt t="94485" x="7523163" y="1450975"/>
          <p14:tracePt t="94502" x="7515225" y="1450975"/>
          <p14:tracePt t="94560" x="7508875" y="1450975"/>
          <p14:tracePt t="94577" x="7500938" y="1450975"/>
          <p14:tracePt t="94584" x="7480300" y="1450975"/>
          <p14:tracePt t="94603" x="7472363" y="1450975"/>
          <p14:tracePt t="94648" x="7466013" y="1450975"/>
          <p14:tracePt t="94656" x="7437438" y="1450975"/>
          <p14:tracePt t="94670" x="7386638" y="1450975"/>
          <p14:tracePt t="94685" x="7351713" y="1450975"/>
          <p14:tracePt t="94702" x="7308850" y="1450975"/>
          <p14:tracePt t="94718" x="7258050" y="1436688"/>
          <p14:tracePt t="94735" x="7215188" y="1428750"/>
          <p14:tracePt t="94751" x="7143750" y="1422400"/>
          <p14:tracePt t="94769" x="7100888" y="1422400"/>
          <p14:tracePt t="94785" x="7043738" y="1408113"/>
          <p14:tracePt t="94801" x="7008813" y="1408113"/>
          <p14:tracePt t="94818" x="6965950" y="1400175"/>
          <p14:tracePt t="94835" x="6943725" y="1393825"/>
          <p14:tracePt t="94852" x="6937375" y="1393825"/>
          <p14:tracePt t="94912" x="6929438" y="1393825"/>
          <p14:tracePt t="94914" x="6915150" y="1393825"/>
          <p14:tracePt t="94921" x="6908800" y="1393825"/>
          <p14:tracePt t="94934" x="6894513" y="1393825"/>
          <p14:tracePt t="94951" x="6865938" y="1393825"/>
          <p14:tracePt t="95008" x="6858000" y="1393825"/>
          <p14:tracePt t="95016" x="6837363" y="1393825"/>
          <p14:tracePt t="95024" x="6794500" y="1393825"/>
          <p14:tracePt t="95034" x="6780213" y="1385888"/>
          <p14:tracePt t="95051" x="6751638" y="1385888"/>
          <p14:tracePt t="95068" x="6729413" y="1385888"/>
          <p14:tracePt t="95112" x="6723063" y="1379538"/>
          <p14:tracePt t="95128" x="6715125" y="1379538"/>
          <p14:tracePt t="95177" x="6708775" y="1379538"/>
          <p14:tracePt t="95224" x="6700838" y="1379538"/>
          <p14:tracePt t="95240" x="6694488" y="1379538"/>
          <p14:tracePt t="95248" x="6680200" y="1379538"/>
          <p14:tracePt t="95255" x="6657975" y="1379538"/>
          <p14:tracePt t="95267" x="6629400" y="1379538"/>
          <p14:tracePt t="95361" x="6623050" y="1379538"/>
          <p14:tracePt t="95376" x="6615113" y="1379538"/>
          <p14:tracePt t="95392" x="6600825" y="1379538"/>
          <p14:tracePt t="95492" x="6594475" y="1379538"/>
          <p14:tracePt t="95528" x="6586538" y="1379538"/>
          <p14:tracePt t="95568" x="6580188" y="1379538"/>
          <p14:tracePt t="95625" x="6565900" y="1379538"/>
          <p14:tracePt t="96112" x="6565900" y="1371600"/>
          <p14:tracePt t="96416" x="6565900" y="1365250"/>
          <p14:tracePt t="97832" x="6565900" y="1357313"/>
          <p14:tracePt t="97841" x="6572250" y="1350963"/>
          <p14:tracePt t="97848" x="6586538" y="1322388"/>
          <p14:tracePt t="97864" x="6586538" y="1308100"/>
          <p14:tracePt t="97896" x="6586538" y="1300163"/>
          <p14:tracePt t="98424" x="6586538" y="1293813"/>
          <p14:tracePt t="98464" x="6580188" y="1293813"/>
          <p14:tracePt t="98481" x="6565900" y="1293813"/>
          <p14:tracePt t="98482" x="6557963" y="1293813"/>
          <p14:tracePt t="98496" x="6537325" y="1328738"/>
          <p14:tracePt t="98513" x="6523038" y="1328738"/>
          <p14:tracePt t="98600" x="6515100" y="1328738"/>
          <p14:tracePt t="98608" x="6494463" y="1336675"/>
          <p14:tracePt t="98616" x="6486525" y="1336675"/>
          <p14:tracePt t="98630" x="6472238" y="1336675"/>
          <p14:tracePt t="98672" x="6465888" y="1336675"/>
          <p14:tracePt t="98681" x="6443663" y="1336675"/>
          <p14:tracePt t="98688" x="6408738" y="1336675"/>
          <p14:tracePt t="98696" x="6386513" y="1336675"/>
          <p14:tracePt t="98713" x="6351588" y="1336675"/>
          <p14:tracePt t="98730" x="6323013" y="1336675"/>
          <p14:tracePt t="98746" x="6280150" y="1336675"/>
          <p14:tracePt t="98763" x="6215063" y="1336675"/>
          <p14:tracePt t="98780" x="6122988" y="1336675"/>
          <p14:tracePt t="98795" x="6029325" y="1357313"/>
          <p14:tracePt t="98813" x="5972175" y="1365250"/>
          <p14:tracePt t="98829" x="5929313" y="1365250"/>
          <p14:tracePt t="98845" x="5908675" y="1371600"/>
          <p14:tracePt t="98863" x="5900738" y="1371600"/>
          <p14:tracePt t="98878" x="5865813" y="1371600"/>
          <p14:tracePt t="98878" x="5851525" y="1371600"/>
          <p14:tracePt t="98912" x="5765800" y="1371600"/>
          <p14:tracePt t="98913" x="5637213" y="1371600"/>
          <p14:tracePt t="98930" x="5537200" y="1371600"/>
          <p14:tracePt t="98945" x="5429250" y="1371600"/>
          <p14:tracePt t="98962" x="5322888" y="1371600"/>
          <p14:tracePt t="98978" x="5237163" y="1371600"/>
          <p14:tracePt t="98995" x="5180013" y="1371600"/>
          <p14:tracePt t="99012" x="5086350" y="1371600"/>
          <p14:tracePt t="99028" x="5000625" y="1371600"/>
          <p14:tracePt t="99045" x="4879975" y="1371600"/>
          <p14:tracePt t="99062" x="4737100" y="1371600"/>
          <p14:tracePt t="99080" x="4600575" y="1371600"/>
          <p14:tracePt t="99095" x="4465638" y="1371600"/>
          <p14:tracePt t="99113" x="4400550" y="1371600"/>
          <p14:tracePt t="99129" x="4379913" y="1371600"/>
          <p14:tracePt t="99145" x="4314825" y="1371600"/>
          <p14:tracePt t="99162" x="4271963" y="1371600"/>
          <p14:tracePt t="99178" x="4229100" y="1371600"/>
          <p14:tracePt t="99195" x="4171950" y="1371600"/>
          <p14:tracePt t="99211" x="4108450" y="1371600"/>
          <p14:tracePt t="99229" x="4037013" y="1379538"/>
          <p14:tracePt t="99245" x="3994150" y="1400175"/>
          <p14:tracePt t="99262" x="3971925" y="1400175"/>
          <p14:tracePt t="99278" x="3951288" y="1400175"/>
          <p14:tracePt t="99295" x="3908425" y="1400175"/>
          <p14:tracePt t="99295" x="3865563" y="1400175"/>
          <p14:tracePt t="99313" x="3771900" y="1400175"/>
          <p14:tracePt t="99329" x="3679825" y="1400175"/>
          <p14:tracePt t="99344" x="3543300" y="1400175"/>
          <p14:tracePt t="99361" x="3436938" y="1400175"/>
          <p14:tracePt t="99378" x="3371850" y="1400175"/>
          <p14:tracePt t="99394" x="3314700" y="1400175"/>
          <p14:tracePt t="99412" x="3279775" y="1400175"/>
          <p14:tracePt t="99427" x="3257550" y="1400175"/>
          <p14:tracePt t="99445" x="3251200" y="1400175"/>
          <p14:tracePt t="99461" x="3243263" y="1393825"/>
          <p14:tracePt t="99478" x="3222625" y="1393825"/>
          <p14:tracePt t="99495" x="3208338" y="1385888"/>
          <p14:tracePt t="99511" x="3157538" y="1385888"/>
          <p14:tracePt t="99529" x="3122613" y="1371600"/>
          <p14:tracePt t="99545" x="3100388" y="1365250"/>
          <p14:tracePt t="99562" x="3071813" y="1365250"/>
          <p14:tracePt t="99578" x="3043238" y="1357313"/>
          <p14:tracePt t="99594" x="3008313" y="1357313"/>
          <p14:tracePt t="99611" x="2994025" y="1357313"/>
          <p14:tracePt t="99628" x="2971800" y="1357313"/>
          <p14:tracePt t="99645" x="2936875" y="1350963"/>
          <p14:tracePt t="99661" x="2922588" y="1350963"/>
          <p14:tracePt t="99678" x="2886075" y="1350963"/>
          <p14:tracePt t="99695" x="2843213" y="1350963"/>
          <p14:tracePt t="99714" x="2822575" y="1350963"/>
          <p14:tracePt t="99728" x="2808288" y="1350963"/>
          <p14:tracePt t="99745" x="2800350" y="1350963"/>
          <p14:tracePt t="99760" x="2779713" y="1350963"/>
          <p14:tracePt t="99778" x="2771775" y="1350963"/>
          <p14:tracePt t="99794" x="2765425" y="1350963"/>
          <p14:tracePt t="99811" x="2736850" y="1350963"/>
          <p14:tracePt t="99828" x="2722563" y="1350963"/>
          <p14:tracePt t="99844" x="2686050" y="1350963"/>
          <p14:tracePt t="99862" x="2651125" y="1350963"/>
          <p14:tracePt t="99877" x="2628900" y="1357313"/>
          <p14:tracePt t="99894" x="2608263" y="1357313"/>
          <p14:tracePt t="99910" x="2586038" y="1357313"/>
          <p14:tracePt t="99927" x="2571750" y="1357313"/>
          <p14:tracePt t="99944" x="2565400" y="1357313"/>
          <p14:tracePt t="99960" x="2543175" y="1357313"/>
          <p14:tracePt t="99977" x="2536825" y="1357313"/>
          <p14:tracePt t="99995" x="2528888" y="1365250"/>
          <p14:tracePt t="100011" x="2493963" y="1365250"/>
          <p14:tracePt t="100028" x="2486025" y="1371600"/>
          <p14:tracePt t="100064" x="2471738" y="1371600"/>
          <p14:tracePt t="100072" x="2451100" y="1385888"/>
          <p14:tracePt t="100079" x="2428875" y="1385888"/>
          <p14:tracePt t="100094" x="2408238" y="1385888"/>
          <p14:tracePt t="100111" x="2393950" y="1385888"/>
          <p14:tracePt t="100128" x="2365375" y="1393825"/>
          <p14:tracePt t="100128" x="2343150" y="1400175"/>
          <p14:tracePt t="100144" x="2322513" y="1408113"/>
          <p14:tracePt t="100160" x="2300288" y="1408113"/>
          <p14:tracePt t="100177" x="2286000" y="1408113"/>
          <p14:tracePt t="100224" x="2279650" y="1408113"/>
          <p14:tracePt t="100232" x="2265363" y="1408113"/>
          <p14:tracePt t="100248" x="2251075" y="1408113"/>
          <p14:tracePt t="100263" x="2243138" y="1408113"/>
          <p14:tracePt t="100296" x="2228850" y="1408113"/>
          <p14:tracePt t="100313" x="2222500" y="1414463"/>
          <p14:tracePt t="100331" x="2208213" y="1414463"/>
          <p14:tracePt t="100343" x="2193925" y="1422400"/>
          <p14:tracePt t="100344" x="2171700" y="1443038"/>
          <p14:tracePt t="100360" x="2165350" y="1450975"/>
          <p14:tracePt t="100408" x="2157413" y="1450975"/>
          <p14:tracePt t="100440" x="2151063" y="1450975"/>
          <p14:tracePt t="100448" x="2143125" y="1450975"/>
          <p14:tracePt t="100464" x="2136775" y="1450975"/>
          <p14:tracePt t="100472" x="2128838" y="1457325"/>
          <p14:tracePt t="100480" x="2114550" y="1457325"/>
          <p14:tracePt t="100494" x="2100263" y="1457325"/>
          <p14:tracePt t="100510" x="2093913" y="1465263"/>
          <p14:tracePt t="100599" x="2079625" y="1465263"/>
          <p14:tracePt t="100617" x="2071688" y="1465263"/>
          <p14:tracePt t="100648" x="2065338" y="1465263"/>
          <p14:tracePt t="100656" x="2057400" y="1465263"/>
          <p14:tracePt t="100688" x="2036763" y="1471613"/>
          <p14:tracePt t="100696" x="2028825" y="1479550"/>
          <p14:tracePt t="100776" x="2022475" y="1479550"/>
          <p14:tracePt t="100783" x="2000250" y="1479550"/>
          <p14:tracePt t="100785" x="1993900" y="1479550"/>
          <p14:tracePt t="100793" x="1985963" y="1479550"/>
          <p14:tracePt t="100809" x="1979613" y="1479550"/>
          <p14:tracePt t="100826" x="1957388" y="1479550"/>
          <p14:tracePt t="100843" x="1943100" y="1479550"/>
          <p14:tracePt t="100859" x="1928813" y="1479550"/>
          <p14:tracePt t="100876" x="1908175" y="1465263"/>
          <p14:tracePt t="100893" x="1900238" y="1465263"/>
          <p14:tracePt t="100910" x="1893888" y="1457325"/>
          <p14:tracePt t="100926" x="1885950" y="1457325"/>
          <p14:tracePt t="100968" x="1879600" y="1457325"/>
          <p14:tracePt t="101024" x="1871663" y="1450975"/>
          <p14:tracePt t="101064" x="1871663" y="1443038"/>
          <p14:tracePt t="101081" x="1871663" y="1436688"/>
          <p14:tracePt t="101082" x="1871663" y="1428750"/>
          <p14:tracePt t="101093" x="1871663" y="1414463"/>
          <p14:tracePt t="101109" x="1871663" y="1400175"/>
          <p14:tracePt t="101126" x="1879600" y="1393825"/>
          <p14:tracePt t="101142" x="1885950" y="1365250"/>
          <p14:tracePt t="101184" x="1885950" y="1357313"/>
          <p14:tracePt t="101184" x="1900238" y="1343025"/>
          <p14:tracePt t="101208" x="1900238" y="1336675"/>
          <p14:tracePt t="101225" x="1908175" y="1328738"/>
          <p14:tracePt t="101265" x="1914525" y="1322388"/>
          <p14:tracePt t="101329" x="1922463" y="1314450"/>
          <p14:tracePt t="101392" x="1928813" y="1314450"/>
          <p14:tracePt t="101424" x="1951038" y="1308100"/>
          <p14:tracePt t="101464" x="1971675" y="1293813"/>
          <p14:tracePt t="101472" x="1985963" y="1285875"/>
          <p14:tracePt t="101480" x="2014538" y="1279525"/>
          <p14:tracePt t="101492" x="2043113" y="1279525"/>
          <p14:tracePt t="101509" x="2071688" y="1271588"/>
          <p14:tracePt t="101525" x="2085975" y="1271588"/>
          <p14:tracePt t="101541" x="2108200" y="1265238"/>
          <p14:tracePt t="101559" x="2114550" y="1265238"/>
          <p14:tracePt t="101576" x="2122488" y="1265238"/>
          <p14:tracePt t="101624" x="2128838" y="1265238"/>
          <p14:tracePt t="101632" x="2143125" y="1265238"/>
          <p14:tracePt t="101639" x="2151063" y="1265238"/>
          <p14:tracePt t="101642" x="2165350" y="1265238"/>
          <p14:tracePt t="101704" x="2179638" y="1265238"/>
          <p14:tracePt t="101704" x="2185988" y="1265238"/>
          <p14:tracePt t="101728" x="2193925" y="1265238"/>
          <p14:tracePt t="101736" x="2200275" y="1265238"/>
          <p14:tracePt t="101744" x="2208213" y="1265238"/>
          <p14:tracePt t="101760" x="2214563" y="1265238"/>
          <p14:tracePt t="101793" x="2222500" y="1271588"/>
          <p14:tracePt t="101812" x="2222500" y="1279525"/>
          <p14:tracePt t="101816" x="2222500" y="1285875"/>
          <p14:tracePt t="101825" x="2222500" y="1308100"/>
          <p14:tracePt t="101842" x="2222500" y="1322388"/>
          <p14:tracePt t="101858" x="2222500" y="1328738"/>
          <p14:tracePt t="101896" x="2222500" y="1343025"/>
          <p14:tracePt t="101908" x="2222500" y="1350963"/>
          <p14:tracePt t="101908" x="2222500" y="1357313"/>
          <p14:tracePt t="101924" x="2208213" y="1379538"/>
          <p14:tracePt t="101942" x="2193925" y="1400175"/>
          <p14:tracePt t="101958" x="2179638" y="1414463"/>
          <p14:tracePt t="102000" x="2171700" y="1422400"/>
          <p14:tracePt t="102032" x="2165350" y="1428750"/>
          <p14:tracePt t="102040" x="2157413" y="1428750"/>
          <p14:tracePt t="102046" x="2151063" y="1436688"/>
          <p14:tracePt t="102057" x="2122488" y="1436688"/>
          <p14:tracePt t="102074" x="2108200" y="1436688"/>
          <p14:tracePt t="102092" x="2100263" y="1436688"/>
          <p14:tracePt t="102107" x="2079625" y="1436688"/>
          <p14:tracePt t="102125" x="2051050" y="1436688"/>
          <p14:tracePt t="102141" x="2036763" y="1436688"/>
          <p14:tracePt t="102158" x="2028825" y="1436688"/>
          <p14:tracePt t="102174" x="2008188" y="1436688"/>
          <p14:tracePt t="102190" x="1993900" y="1436688"/>
          <p14:tracePt t="102190" x="1985963" y="1436688"/>
          <p14:tracePt t="102224" x="1971675" y="1436688"/>
          <p14:tracePt t="102280" x="1965325" y="1436688"/>
          <p14:tracePt t="102288" x="1957388" y="1436688"/>
          <p14:tracePt t="102296" x="1951038" y="1428750"/>
          <p14:tracePt t="102336" x="1943100" y="1422400"/>
          <p14:tracePt t="102336" x="1928813" y="1408113"/>
          <p14:tracePt t="102352" x="1928813" y="1400175"/>
          <p14:tracePt t="102360" x="1928813" y="1379538"/>
          <p14:tracePt t="102373" x="1922463" y="1371600"/>
          <p14:tracePt t="102376" x="1922463" y="1357313"/>
          <p14:tracePt t="102390" x="1922463" y="1343025"/>
          <p14:tracePt t="102407" x="1922463" y="1322388"/>
          <p14:tracePt t="102424" x="1922463" y="1314450"/>
          <p14:tracePt t="102440" x="1922463" y="1308100"/>
          <p14:tracePt t="102457" x="1922463" y="1279525"/>
          <p14:tracePt t="102474" x="1922463" y="1271588"/>
          <p14:tracePt t="102490" x="1922463" y="1250950"/>
          <p14:tracePt t="102544" x="1922463" y="1236663"/>
          <p14:tracePt t="102576" x="1928813" y="1236663"/>
          <p14:tracePt t="102584" x="1936750" y="1236663"/>
          <p14:tracePt t="102592" x="1943100" y="1228725"/>
          <p14:tracePt t="102600" x="1951038" y="1228725"/>
          <p14:tracePt t="102607" x="1957388" y="1228725"/>
          <p14:tracePt t="102623" x="1979613" y="1228725"/>
          <p14:tracePt t="102641" x="2000250" y="1228725"/>
          <p14:tracePt t="102656" x="2028825" y="1228725"/>
          <p14:tracePt t="102673" x="2051050" y="1228725"/>
          <p14:tracePt t="102690" x="2065338" y="1228725"/>
          <p14:tracePt t="102706" x="2079625" y="1228725"/>
          <p14:tracePt t="102724" x="2114550" y="1228725"/>
          <p14:tracePt t="102740" x="2128838" y="1228725"/>
          <p14:tracePt t="102757" x="2151063" y="1228725"/>
          <p14:tracePt t="102773" x="2157413" y="1228725"/>
          <p14:tracePt t="102790" x="2165350" y="1228725"/>
          <p14:tracePt t="102807" x="2185988" y="1236663"/>
          <p14:tracePt t="102848" x="2193925" y="1236663"/>
          <p14:tracePt t="102856" x="2200275" y="1236663"/>
          <p14:tracePt t="102863" x="2208213" y="1236663"/>
          <p14:tracePt t="102873" x="2214563" y="1243013"/>
          <p14:tracePt t="102890" x="2222500" y="1243013"/>
          <p14:tracePt t="102907" x="2228850" y="1250950"/>
          <p14:tracePt t="102960" x="2236788" y="1250950"/>
          <p14:tracePt t="102975" x="2243138" y="1257300"/>
          <p14:tracePt t="103016" x="2243138" y="1265238"/>
          <p14:tracePt t="103024" x="2243138" y="1271588"/>
          <p14:tracePt t="103040" x="2243138" y="1279525"/>
          <p14:tracePt t="103048" x="2243138" y="1285875"/>
          <p14:tracePt t="103048" x="2243138" y="1300163"/>
          <p14:tracePt t="103057" x="2243138" y="1308100"/>
          <p14:tracePt t="103072" x="2243138" y="1328738"/>
          <p14:tracePt t="103091" x="2236788" y="1336675"/>
          <p14:tracePt t="103128" x="2228850" y="1343025"/>
          <p14:tracePt t="103161" x="2222500" y="1350963"/>
          <p14:tracePt t="103168" x="2214563" y="1357313"/>
          <p14:tracePt t="103176" x="2200275" y="1371600"/>
          <p14:tracePt t="103192" x="2193925" y="1379538"/>
          <p14:tracePt t="103240" x="2193925" y="1385888"/>
          <p14:tracePt t="103248" x="2185988" y="1393825"/>
          <p14:tracePt t="103280" x="2171700" y="1393825"/>
          <p14:tracePt t="103288" x="2157413" y="1393825"/>
          <p14:tracePt t="103296" x="2151063" y="1393825"/>
          <p14:tracePt t="103309" x="2122488" y="1393825"/>
          <p14:tracePt t="103323" x="2114550" y="1393825"/>
          <p14:tracePt t="103339" x="2108200" y="1393825"/>
          <p14:tracePt t="103384" x="2093913" y="1393825"/>
          <p14:tracePt t="103392" x="2085975" y="1393825"/>
          <p14:tracePt t="103411" x="2079625" y="1393825"/>
          <p14:tracePt t="103448" x="2071688" y="1393825"/>
          <p14:tracePt t="103513" x="2079625" y="1393825"/>
          <p14:tracePt t="103520" x="2093913" y="1393825"/>
          <p14:tracePt t="103523" x="2136775" y="1393825"/>
          <p14:tracePt t="103539" x="2179638" y="1393825"/>
          <p14:tracePt t="103556" x="2228850" y="1393825"/>
          <p14:tracePt t="103573" x="2293938" y="1393825"/>
          <p14:tracePt t="103589" x="2351088" y="1393825"/>
          <p14:tracePt t="103606" x="2393950" y="1393825"/>
          <p14:tracePt t="103623" x="2443163" y="1393825"/>
          <p14:tracePt t="103639" x="2493963" y="1400175"/>
          <p14:tracePt t="103639" x="2528888" y="1400175"/>
          <p14:tracePt t="103656" x="2593975" y="1400175"/>
          <p14:tracePt t="103672" x="2736850" y="1400175"/>
          <p14:tracePt t="103689" x="2808288" y="1400175"/>
          <p14:tracePt t="103705" x="2894013" y="1400175"/>
          <p14:tracePt t="103723" x="2951163" y="1400175"/>
          <p14:tracePt t="103738" x="3014663" y="1400175"/>
          <p14:tracePt t="103756" x="3086100" y="1400175"/>
          <p14:tracePt t="103772" x="3186113" y="1400175"/>
          <p14:tracePt t="103789" x="3294063" y="1400175"/>
          <p14:tracePt t="103806" x="3400425" y="1414463"/>
          <p14:tracePt t="103821" x="3457575" y="1414463"/>
          <p14:tracePt t="103839" x="3500438" y="1414463"/>
          <p14:tracePt t="103855" x="3543300" y="1414463"/>
          <p14:tracePt t="103872" x="3665538" y="1414463"/>
          <p14:tracePt t="103888" x="3786188" y="1414463"/>
          <p14:tracePt t="103906" x="3908425" y="1414463"/>
          <p14:tracePt t="103921" x="4014788" y="1436688"/>
          <p14:tracePt t="103938" x="4071938" y="1436688"/>
          <p14:tracePt t="103954" x="4137025" y="1436688"/>
          <p14:tracePt t="103971" x="4208463" y="1436688"/>
          <p14:tracePt t="103989" x="4294188" y="1436688"/>
          <p14:tracePt t="104004" x="4414838" y="1436688"/>
          <p14:tracePt t="104021" x="4594225" y="1428750"/>
          <p14:tracePt t="104038" x="4737100" y="1422400"/>
          <p14:tracePt t="104055" x="4808538" y="1422400"/>
          <p14:tracePt t="104055" x="4829175" y="1422400"/>
          <p14:tracePt t="104073" x="4872038" y="1422400"/>
          <p14:tracePt t="104089" x="4900613" y="1422400"/>
          <p14:tracePt t="104105" x="4979988" y="1422400"/>
          <p14:tracePt t="104122" x="5086350" y="1422400"/>
          <p14:tracePt t="104138" x="5165725" y="1422400"/>
          <p14:tracePt t="104154" x="5229225" y="1422400"/>
          <p14:tracePt t="104172" x="5286375" y="1422400"/>
          <p14:tracePt t="104187" x="5337175" y="1422400"/>
          <p14:tracePt t="104205" x="5414963" y="1422400"/>
          <p14:tracePt t="104221" x="5537200" y="1408113"/>
          <p14:tracePt t="104239" x="5729288" y="1371600"/>
          <p14:tracePt t="104255" x="5943600" y="1357313"/>
          <p14:tracePt t="104271" x="6172200" y="1314450"/>
          <p14:tracePt t="104288" x="6280150" y="1308100"/>
          <p14:tracePt t="104304" x="6337300" y="1308100"/>
          <p14:tracePt t="104322" x="6394450" y="1308100"/>
          <p14:tracePt t="104338" x="6494463" y="1308100"/>
          <p14:tracePt t="104355" x="6686550" y="1279525"/>
          <p14:tracePt t="104371" x="6851650" y="1257300"/>
          <p14:tracePt t="104388" x="6943725" y="1236663"/>
          <p14:tracePt t="104404" x="7008813" y="1236663"/>
          <p14:tracePt t="104421" x="7037388" y="1236663"/>
          <p14:tracePt t="104438" x="7043738" y="1236663"/>
          <p14:tracePt t="104453" x="7051675" y="1236663"/>
          <p14:tracePt t="104471" x="7080250" y="1236663"/>
          <p14:tracePt t="104488" x="7129463" y="1236663"/>
          <p14:tracePt t="104505" x="7172325" y="1236663"/>
          <p14:tracePt t="104521" x="7229475" y="1236663"/>
          <p14:tracePt t="104538" x="7294563" y="1222375"/>
          <p14:tracePt t="104555" x="7351713" y="1208088"/>
          <p14:tracePt t="104570" x="7394575" y="1208088"/>
          <p14:tracePt t="104588" x="7429500" y="1208088"/>
          <p14:tracePt t="104604" x="7443788" y="1208088"/>
          <p14:tracePt t="104621" x="7472363" y="1208088"/>
          <p14:tracePt t="104637" x="7508875" y="1208088"/>
          <p14:tracePt t="104654" x="7551738" y="1208088"/>
          <p14:tracePt t="104670" x="7608888" y="1208088"/>
          <p14:tracePt t="104688" x="7651750" y="1208088"/>
          <p14:tracePt t="104703" x="7694613" y="1208088"/>
          <p14:tracePt t="104721" x="7715250" y="1208088"/>
          <p14:tracePt t="104737" x="7737475" y="1208088"/>
          <p14:tracePt t="104753" x="7758113" y="1208088"/>
          <p14:tracePt t="104770" x="7786688" y="1208088"/>
          <p14:tracePt t="104787" x="7815263" y="1208088"/>
          <p14:tracePt t="104804" x="7837488" y="1208088"/>
          <p14:tracePt t="104820" x="7866063" y="1208088"/>
          <p14:tracePt t="104837" x="7886700" y="1208088"/>
          <p14:tracePt t="104854" x="7894638" y="1208088"/>
          <p14:tracePt t="104871" x="7900988" y="1208088"/>
          <p14:tracePt t="104912" x="7923213" y="1208088"/>
          <p14:tracePt t="104976" x="7929563" y="1208088"/>
          <p14:tracePt t="104980" x="7937500" y="1208088"/>
          <p14:tracePt t="104992" x="7943850" y="1214438"/>
          <p14:tracePt t="105209" x="7958138" y="1214438"/>
          <p14:tracePt t="105240" x="7966075" y="1222375"/>
          <p14:tracePt t="105248" x="7972425" y="1228725"/>
          <p14:tracePt t="105280" x="7972425" y="1236663"/>
          <p14:tracePt t="105289" x="7972425" y="1243013"/>
          <p14:tracePt t="105296" x="7980363" y="1250950"/>
          <p14:tracePt t="105472" x="7980363" y="1265238"/>
          <p14:tracePt t="105488" x="7980363" y="1271588"/>
          <p14:tracePt t="105568" x="7980363" y="1279525"/>
          <p14:tracePt t="105641" x="7972425" y="1293813"/>
          <p14:tracePt t="105672" x="7951788" y="1308100"/>
          <p14:tracePt t="105680" x="7943850" y="1314450"/>
          <p14:tracePt t="105686" x="7937500" y="1314450"/>
          <p14:tracePt t="105689" x="7929563" y="1322388"/>
          <p14:tracePt t="105702" x="7915275" y="1322388"/>
          <p14:tracePt t="105719" x="7894638" y="1328738"/>
          <p14:tracePt t="105737" x="7880350" y="1336675"/>
          <p14:tracePt t="105752" x="7851775" y="1336675"/>
          <p14:tracePt t="105769" x="7843838" y="1336675"/>
          <p14:tracePt t="105816" x="7837488" y="1336675"/>
          <p14:tracePt t="105824" x="7823200" y="1336675"/>
          <p14:tracePt t="105841" x="7815263" y="1336675"/>
          <p14:tracePt t="105848" x="7808913" y="1343025"/>
          <p14:tracePt t="105856" x="7766050" y="1357313"/>
          <p14:tracePt t="105856" x="7729538" y="1357313"/>
          <p14:tracePt t="105873" x="7715250" y="1365250"/>
          <p14:tracePt t="105886" x="7615238" y="1400175"/>
          <p14:tracePt t="105903" x="7558088" y="1408113"/>
          <p14:tracePt t="105919" x="7523163" y="1408113"/>
          <p14:tracePt t="105935" x="7494588" y="1408113"/>
          <p14:tracePt t="105953" x="7458075" y="1408113"/>
          <p14:tracePt t="105968" x="7429500" y="1408113"/>
          <p14:tracePt t="105986" x="7351713" y="1408113"/>
          <p14:tracePt t="106001" x="7243763" y="1408113"/>
          <p14:tracePt t="106019" x="7100888" y="1408113"/>
          <p14:tracePt t="106035" x="6965950" y="1408113"/>
          <p14:tracePt t="106052" x="6858000" y="1408113"/>
          <p14:tracePt t="106070" x="6765925" y="1408113"/>
          <p14:tracePt t="106085" x="6680200" y="1379538"/>
          <p14:tracePt t="106103" x="6586538" y="1343025"/>
          <p14:tracePt t="106118" x="6508750" y="1336675"/>
          <p14:tracePt t="106135" x="6437313" y="1322388"/>
          <p14:tracePt t="106152" x="6308725" y="1322388"/>
          <p14:tracePt t="106169" x="6208713" y="1322388"/>
          <p14:tracePt t="106185" x="6115050" y="1322388"/>
          <p14:tracePt t="106202" x="6057900" y="1322388"/>
          <p14:tracePt t="106219" x="6008688" y="1322388"/>
          <p14:tracePt t="106235" x="5957888" y="1308100"/>
          <p14:tracePt t="106252" x="5915025" y="1308100"/>
          <p14:tracePt t="106268" x="5865813" y="1308100"/>
          <p14:tracePt t="106285" x="5808663" y="1308100"/>
          <p14:tracePt t="106301" x="5729288" y="1308100"/>
          <p14:tracePt t="106319" x="5643563" y="1308100"/>
          <p14:tracePt t="106335" x="5557838" y="1308100"/>
          <p14:tracePt t="106351" x="5443538" y="1308100"/>
          <p14:tracePt t="106369" x="5386388" y="1308100"/>
          <p14:tracePt t="106385" x="5343525" y="1308100"/>
          <p14:tracePt t="106402" x="5300663" y="1308100"/>
          <p14:tracePt t="106418" x="5257800" y="1308100"/>
          <p14:tracePt t="106435" x="5200650" y="1314450"/>
          <p14:tracePt t="106451" x="5114925" y="1328738"/>
          <p14:tracePt t="106468" x="5008563" y="1350963"/>
          <p14:tracePt t="106484" x="4900613" y="1350963"/>
          <p14:tracePt t="106501" x="4794250" y="1350963"/>
          <p14:tracePt t="106518" x="4686300" y="1350963"/>
          <p14:tracePt t="106534" x="4600575" y="1350963"/>
          <p14:tracePt t="106552" x="4522788" y="1350963"/>
          <p14:tracePt t="106567" x="4357688" y="1336675"/>
          <p14:tracePt t="106586" x="4200525" y="1336675"/>
          <p14:tracePt t="106601" x="4065588" y="1336675"/>
          <p14:tracePt t="106619" x="3908425" y="1336675"/>
          <p14:tracePt t="106635" x="3800475" y="1336675"/>
          <p14:tracePt t="106651" x="3708400" y="1336675"/>
          <p14:tracePt t="106667" x="3622675" y="1357313"/>
          <p14:tracePt t="106684" x="3579813" y="1357313"/>
          <p14:tracePt t="106701" x="3500438" y="1371600"/>
          <p14:tracePt t="106717" x="3379788" y="1379538"/>
          <p14:tracePt t="106735" x="3286125" y="1379538"/>
          <p14:tracePt t="106751" x="3214688" y="1400175"/>
          <p14:tracePt t="106768" x="3122613" y="1414463"/>
          <p14:tracePt t="106784" x="3094038" y="1414463"/>
          <p14:tracePt t="106801" x="3057525" y="1414463"/>
          <p14:tracePt t="106817" x="3043238" y="1414463"/>
          <p14:tracePt t="106835" x="3014663" y="1414463"/>
          <p14:tracePt t="106851" x="2979738" y="1414463"/>
          <p14:tracePt t="106868" x="2957513" y="1414463"/>
          <p14:tracePt t="106884" x="2922588" y="1414463"/>
          <p14:tracePt t="106901" x="2879725" y="1414463"/>
          <p14:tracePt t="106918" x="2857500" y="1414463"/>
          <p14:tracePt t="106934" x="2836863" y="1414463"/>
          <p14:tracePt t="106951" x="2814638" y="1414463"/>
          <p14:tracePt t="106967" x="2779713" y="1414463"/>
          <p14:tracePt t="106984" x="2771775" y="1414463"/>
          <p14:tracePt t="107000" x="2757488" y="1414463"/>
          <p14:tracePt t="107017" x="2743200" y="1414463"/>
          <p14:tracePt t="107034" x="2728913" y="1414463"/>
          <p14:tracePt t="107050" x="2722563" y="1414463"/>
          <p14:tracePt t="107068" x="2700338" y="1414463"/>
          <p14:tracePt t="107084" x="2686050" y="1414463"/>
          <p14:tracePt t="107128" x="2665413" y="1414463"/>
          <p14:tracePt t="107135" x="2657475" y="1414463"/>
          <p14:tracePt t="107135" x="2651125" y="1414463"/>
          <p14:tracePt t="107153" x="2643188" y="1414463"/>
          <p14:tracePt t="107170" x="2628900" y="1414463"/>
          <p14:tracePt t="107172" x="2622550" y="1414463"/>
          <p14:tracePt t="107183" x="2614613" y="1414463"/>
          <p14:tracePt t="107224" x="2600325" y="1414463"/>
          <p14:tracePt t="107232" x="2586038" y="1414463"/>
          <p14:tracePt t="107240" x="2571750" y="1414463"/>
          <p14:tracePt t="107250" x="2551113" y="1414463"/>
          <p14:tracePt t="107304" x="2543175" y="1414463"/>
          <p14:tracePt t="107336" x="2536825" y="1408113"/>
          <p14:tracePt t="107440" x="2528888" y="1408113"/>
          <p14:tracePt t="107472" x="2514600" y="1408113"/>
          <p14:tracePt t="107488" x="2508250" y="1408113"/>
          <p14:tracePt t="107528" x="2500313" y="1408113"/>
          <p14:tracePt t="107528" x="2493963" y="1408113"/>
          <p14:tracePt t="107560" x="2479675" y="1408113"/>
          <p14:tracePt t="107576" x="2471738" y="1408113"/>
          <p14:tracePt t="107583" x="2465388" y="1408113"/>
          <p14:tracePt t="107648" x="2457450" y="1408113"/>
          <p14:tracePt t="107680" x="2451100" y="1400175"/>
          <p14:tracePt t="107688" x="2443163" y="1400175"/>
          <p14:tracePt t="107712" x="2436813" y="1400175"/>
          <p14:tracePt t="107720" x="2428875" y="1400175"/>
          <p14:tracePt t="107728" x="2422525" y="1400175"/>
          <p14:tracePt t="107768" x="2408238" y="1400175"/>
          <p14:tracePt t="107816" x="2400300" y="1400175"/>
          <p14:tracePt t="107928" x="2393950" y="1400175"/>
          <p14:tracePt t="114384" x="2400300" y="1385888"/>
          <p14:tracePt t="115544" x="2408238" y="1379538"/>
          <p14:tracePt t="116408" x="2414588" y="1371600"/>
          <p14:tracePt t="116416" x="2422525" y="1371600"/>
          <p14:tracePt t="116421" x="2428875" y="1371600"/>
          <p14:tracePt t="116672" x="2443163" y="1365250"/>
          <p14:tracePt t="116984" x="2436813" y="1357313"/>
          <p14:tracePt t="117000" x="2428875" y="1357313"/>
          <p14:tracePt t="117016" x="2422525" y="1357313"/>
          <p14:tracePt t="117056" x="2408238" y="1357313"/>
          <p14:tracePt t="117072" x="2400300" y="1357313"/>
          <p14:tracePt t="117073" x="2393950" y="1357313"/>
          <p14:tracePt t="117087" x="2386013" y="1357313"/>
          <p14:tracePt t="117128" x="2365375" y="1357313"/>
          <p14:tracePt t="117136" x="2351088" y="1357313"/>
          <p14:tracePt t="117144" x="2328863" y="1357313"/>
          <p14:tracePt t="117160" x="2314575" y="1357313"/>
          <p14:tracePt t="117169" x="2308225" y="1357313"/>
          <p14:tracePt t="117224" x="2293938" y="1357313"/>
          <p14:tracePt t="117232" x="2286000" y="1357313"/>
          <p14:tracePt t="117312" x="2279650" y="1357313"/>
          <p14:tracePt t="117392" x="2271713" y="1357313"/>
          <p14:tracePt t="117408" x="2271713" y="1365250"/>
          <p14:tracePt t="117421" x="2271713" y="1371600"/>
          <p14:tracePt t="117421" x="2271713" y="1414463"/>
          <p14:tracePt t="117436" x="2279650" y="1471613"/>
          <p14:tracePt t="117452" x="2293938" y="1536700"/>
          <p14:tracePt t="117469" x="2293938" y="1585913"/>
          <p14:tracePt t="117485" x="2300288" y="1600200"/>
          <p14:tracePt t="117503" x="2300288" y="1608138"/>
          <p14:tracePt t="117518" x="2308225" y="1614488"/>
          <p14:tracePt t="117518" x="2308225" y="1622425"/>
          <p14:tracePt t="117584" x="2308225" y="1628775"/>
          <p14:tracePt t="117617" x="2308225" y="1636713"/>
          <p14:tracePt t="117648" x="2308225" y="1643063"/>
          <p14:tracePt t="117656" x="2300288" y="1651000"/>
          <p14:tracePt t="117688" x="2293938" y="1651000"/>
          <p14:tracePt t="117704" x="2286000" y="1651000"/>
          <p14:tracePt t="117736" x="2279650" y="1651000"/>
          <p14:tracePt t="117744" x="2257425" y="1651000"/>
          <p14:tracePt t="117760" x="2251075" y="1651000"/>
          <p14:tracePt t="117768" x="2243138" y="1651000"/>
          <p14:tracePt t="117785" x="2214563" y="1651000"/>
          <p14:tracePt t="117789" x="2143125" y="1651000"/>
          <p14:tracePt t="117802" x="2065338" y="1651000"/>
          <p14:tracePt t="117818" x="2028825" y="1671638"/>
          <p14:tracePt t="117836" x="2014538" y="1671638"/>
          <p14:tracePt t="117851" x="2008188" y="1671638"/>
          <p14:tracePt t="117868" x="1993900" y="1671638"/>
          <p14:tracePt t="117885" x="1985963" y="1671638"/>
          <p14:tracePt t="117901" x="1979613" y="1671638"/>
          <p14:tracePt t="117918" x="1971675" y="1671638"/>
          <p14:tracePt t="117934" x="1951038" y="1671638"/>
          <p14:tracePt t="117952" x="1943100" y="1671638"/>
          <p14:tracePt t="117968" x="1936750" y="1671638"/>
          <p14:tracePt t="117984" x="1922463" y="1671638"/>
          <p14:tracePt t="118001" x="1893888" y="1671638"/>
          <p14:tracePt t="118018" x="1865313" y="1671638"/>
          <p14:tracePt t="118035" x="1851025" y="1665288"/>
          <p14:tracePt t="118052" x="1828800" y="1651000"/>
          <p14:tracePt t="118096" x="1822450" y="1651000"/>
          <p14:tracePt t="118104" x="1814513" y="1643063"/>
          <p14:tracePt t="118136" x="1814513" y="1636713"/>
          <p14:tracePt t="118153" x="1814513" y="1628775"/>
          <p14:tracePt t="118168" x="1814513" y="1622425"/>
          <p14:tracePt t="118169" x="1814513" y="1600200"/>
          <p14:tracePt t="118185" x="1814513" y="1593850"/>
          <p14:tracePt t="118201" x="1828800" y="1550988"/>
          <p14:tracePt t="118218" x="1851025" y="1536700"/>
          <p14:tracePt t="118234" x="1871663" y="1522413"/>
          <p14:tracePt t="118251" x="1885950" y="1514475"/>
          <p14:tracePt t="118268" x="1900238" y="1508125"/>
          <p14:tracePt t="118284" x="1908175" y="1508125"/>
          <p14:tracePt t="118300" x="1914525" y="1500188"/>
          <p14:tracePt t="118318" x="1928813" y="1493838"/>
          <p14:tracePt t="118334" x="1936750" y="1485900"/>
          <p14:tracePt t="118351" x="1951038" y="1471613"/>
          <p14:tracePt t="118392" x="1957388" y="1471613"/>
          <p14:tracePt t="118400" x="1971675" y="1465263"/>
          <p14:tracePt t="118406" x="1979613" y="1465263"/>
          <p14:tracePt t="118423" x="1993900" y="1465263"/>
          <p14:tracePt t="118434" x="2014538" y="1465263"/>
          <p14:tracePt t="118451" x="2028825" y="1457325"/>
          <p14:tracePt t="118488" x="2036763" y="1457325"/>
          <p14:tracePt t="118501" x="2051050" y="1457325"/>
          <p14:tracePt t="118502" x="2065338" y="1457325"/>
          <p14:tracePt t="118517" x="2093913" y="1457325"/>
          <p14:tracePt t="118534" x="2136775" y="1457325"/>
          <p14:tracePt t="118550" x="2157413" y="1457325"/>
          <p14:tracePt t="118567" x="2185988" y="1457325"/>
          <p14:tracePt t="118600" x="2208213" y="1457325"/>
          <p14:tracePt t="118600" x="2228850" y="1457325"/>
          <p14:tracePt t="118618" x="2251075" y="1471613"/>
          <p14:tracePt t="118634" x="2271713" y="1479550"/>
          <p14:tracePt t="118651" x="2314575" y="1500188"/>
          <p14:tracePt t="118667" x="2357438" y="1528763"/>
          <p14:tracePt t="118684" x="2393950" y="1543050"/>
          <p14:tracePt t="118701" x="2428875" y="1565275"/>
          <p14:tracePt t="118717" x="2486025" y="1579563"/>
          <p14:tracePt t="118734" x="2528888" y="1585913"/>
          <p14:tracePt t="118750" x="2579688" y="1608138"/>
          <p14:tracePt t="118767" x="2657475" y="1628775"/>
          <p14:tracePt t="118783" x="2743200" y="1657350"/>
          <p14:tracePt t="118801" x="2765425" y="1665288"/>
          <p14:tracePt t="118817" x="2779713" y="1665288"/>
          <p14:tracePt t="118833" x="2794000" y="1671638"/>
          <p14:tracePt t="118850" x="2800350" y="1671638"/>
          <p14:tracePt t="118867" x="2808288" y="1671638"/>
          <p14:tracePt t="118884" x="2836863" y="1671638"/>
          <p14:tracePt t="118900" x="2879725" y="1671638"/>
          <p14:tracePt t="118917" x="2922588" y="1679575"/>
          <p14:tracePt t="118933" x="2957513" y="1700213"/>
          <p14:tracePt t="118951" x="2971800" y="1700213"/>
          <p14:tracePt t="118966" x="3014663" y="1700213"/>
          <p14:tracePt t="118966" x="3043238" y="1700213"/>
          <p14:tracePt t="118984" x="3086100" y="1700213"/>
          <p14:tracePt t="119000" x="3100388" y="1700213"/>
          <p14:tracePt t="119017" x="3128963" y="1700213"/>
          <p14:tracePt t="119033" x="3136900" y="1700213"/>
          <p14:tracePt t="119080" x="3143250" y="1700213"/>
          <p14:tracePt t="119120" x="3143250" y="1693863"/>
          <p14:tracePt t="119129" x="3143250" y="1657350"/>
          <p14:tracePt t="119136" x="3122613" y="1636713"/>
          <p14:tracePt t="119144" x="3094038" y="1628775"/>
          <p14:tracePt t="119152" x="3043238" y="1579563"/>
          <p14:tracePt t="119166" x="3022600" y="1557338"/>
          <p14:tracePt t="119182" x="2957513" y="1500188"/>
          <p14:tracePt t="119199" x="2936875" y="1485900"/>
          <p14:tracePt t="119217" x="2908300" y="1471613"/>
          <p14:tracePt t="119233" x="2886075" y="1471613"/>
          <p14:tracePt t="119250" x="2871788" y="1465263"/>
          <p14:tracePt t="119266" x="2836863" y="1465263"/>
          <p14:tracePt t="119284" x="2808288" y="1465263"/>
          <p14:tracePt t="119299" x="2765425" y="1465263"/>
          <p14:tracePt t="119316" x="2751138" y="1465263"/>
          <p14:tracePt t="119333" x="2743200" y="1465263"/>
          <p14:tracePt t="119349" x="2722563" y="1465263"/>
          <p14:tracePt t="119392" x="2714625" y="1465263"/>
          <p14:tracePt t="119400" x="2708275" y="1465263"/>
          <p14:tracePt t="119415" x="2708275" y="1471613"/>
          <p14:tracePt t="119425" x="2708275" y="1479550"/>
          <p14:tracePt t="119432" x="2708275" y="1485900"/>
          <p14:tracePt t="119449" x="2722563" y="1514475"/>
          <p14:tracePt t="119466" x="2728913" y="1522413"/>
          <p14:tracePt t="119483" x="2736850" y="1528763"/>
          <p14:tracePt t="119500" x="2751138" y="1536700"/>
          <p14:tracePt t="119544" x="2765425" y="1536700"/>
          <p14:tracePt t="119551" x="2794000" y="1536700"/>
          <p14:tracePt t="119560" x="2800350" y="1536700"/>
          <p14:tracePt t="119568" x="2843213" y="1536700"/>
          <p14:tracePt t="119583" x="2879725" y="1536700"/>
          <p14:tracePt t="119599" x="2908300" y="1536700"/>
          <p14:tracePt t="119599" x="2922588" y="1536700"/>
          <p14:tracePt t="119616" x="2951163" y="1536700"/>
          <p14:tracePt t="119633" x="2965450" y="1536700"/>
          <p14:tracePt t="119650" x="3008313" y="1557338"/>
          <p14:tracePt t="119666" x="3014663" y="1565275"/>
          <p14:tracePt t="119682" x="3028950" y="1565275"/>
          <p14:tracePt t="119699" x="3051175" y="1565275"/>
          <p14:tracePt t="119716" x="3108325" y="1565275"/>
          <p14:tracePt t="119733" x="3157538" y="1565275"/>
          <p14:tracePt t="119749" x="3186113" y="1557338"/>
          <p14:tracePt t="119766" x="3228975" y="1550988"/>
          <p14:tracePt t="119782" x="3322638" y="1528763"/>
          <p14:tracePt t="119799" x="3379788" y="1508125"/>
          <p14:tracePt t="119815" x="3414713" y="1500188"/>
          <p14:tracePt t="119832" x="3422650" y="1500188"/>
          <p14:tracePt t="119848" x="3436938" y="1500188"/>
          <p14:tracePt t="119865" x="3451225" y="1500188"/>
          <p14:tracePt t="119883" x="3457575" y="1500188"/>
          <p14:tracePt t="119899" x="3479800" y="1500188"/>
          <p14:tracePt t="119916" x="3514725" y="1500188"/>
          <p14:tracePt t="119932" x="3536950" y="1500188"/>
          <p14:tracePt t="119949" x="3579813" y="1514475"/>
          <p14:tracePt t="119965" x="3614738" y="1522413"/>
          <p14:tracePt t="119982" x="3657600" y="1528763"/>
          <p14:tracePt t="119999" x="3714750" y="1528763"/>
          <p14:tracePt t="120015" x="3829050" y="1536700"/>
          <p14:tracePt t="120032" x="3871913" y="1536700"/>
          <p14:tracePt t="120048" x="3900488" y="1557338"/>
          <p14:tracePt t="120065" x="3929063" y="1565275"/>
          <p14:tracePt t="120082" x="3965575" y="1571625"/>
          <p14:tracePt t="120099" x="4008438" y="1579563"/>
          <p14:tracePt t="120115" x="4065588" y="1579563"/>
          <p14:tracePt t="120132" x="4214813" y="1579563"/>
          <p14:tracePt t="120149" x="4351338" y="1579563"/>
          <p14:tracePt t="120165" x="4443413" y="1579563"/>
          <p14:tracePt t="120181" x="4486275" y="1579563"/>
          <p14:tracePt t="120199" x="4514850" y="1579563"/>
          <p14:tracePt t="120215" x="4572000" y="1579563"/>
          <p14:tracePt t="120232" x="4765675" y="1579563"/>
          <p14:tracePt t="120249" x="4986338" y="1579563"/>
          <p14:tracePt t="120264" x="5208588" y="1579563"/>
          <p14:tracePt t="120282" x="5400675" y="1579563"/>
          <p14:tracePt t="120298" x="5508625" y="1579563"/>
          <p14:tracePt t="120315" x="5614988" y="1579563"/>
          <p14:tracePt t="120332" x="5694363" y="1579563"/>
          <p14:tracePt t="120348" x="5794375" y="1579563"/>
          <p14:tracePt t="120365" x="5937250" y="1579563"/>
          <p14:tracePt t="120381" x="6129338" y="1550988"/>
          <p14:tracePt t="120398" x="6300788" y="1522413"/>
          <p14:tracePt t="120414" x="6408738" y="1522413"/>
          <p14:tracePt t="120414" x="6429375" y="1522413"/>
          <p14:tracePt t="120432" x="6457950" y="1522413"/>
          <p14:tracePt t="120448" x="6494463" y="1522413"/>
          <p14:tracePt t="120465" x="6537325" y="1522413"/>
          <p14:tracePt t="120481" x="6594475" y="1522413"/>
          <p14:tracePt t="120497" x="6665913" y="1522413"/>
          <p14:tracePt t="120515" x="6723063" y="1522413"/>
          <p14:tracePt t="120531" x="6786563" y="1522413"/>
          <p14:tracePt t="120549" x="6829425" y="1522413"/>
          <p14:tracePt t="120564" x="6858000" y="1522413"/>
          <p14:tracePt t="120582" x="6886575" y="1522413"/>
          <p14:tracePt t="120597" x="6943725" y="1522413"/>
          <p14:tracePt t="120614" x="7043738" y="1522413"/>
          <p14:tracePt t="120630" x="7358063" y="1522413"/>
          <p14:tracePt t="120649" x="7543800" y="1522413"/>
          <p14:tracePt t="120664" x="7686675" y="1522413"/>
          <p14:tracePt t="120681" x="7743825" y="1522413"/>
          <p14:tracePt t="120697" x="7786688" y="1536700"/>
          <p14:tracePt t="120715" x="7800975" y="1536700"/>
          <p14:tracePt t="120731" x="7815263" y="1536700"/>
          <p14:tracePt t="120747" x="7851775" y="1536700"/>
          <p14:tracePt t="120764" x="7880350" y="1536700"/>
          <p14:tracePt t="120780" x="7908925" y="1536700"/>
          <p14:tracePt t="120798" x="7923213" y="1536700"/>
          <p14:tracePt t="120832" x="7937500" y="1536700"/>
          <p14:tracePt t="120832" x="7966075" y="1536700"/>
          <p14:tracePt t="120848" x="7986713" y="1536700"/>
          <p14:tracePt t="120864" x="8015288" y="1536700"/>
          <p14:tracePt t="120882" x="8023225" y="1536700"/>
          <p14:tracePt t="120928" x="8029575" y="1536700"/>
          <p14:tracePt t="120968" x="8043863" y="1536700"/>
          <p14:tracePt t="121208" x="8029575" y="1536700"/>
          <p14:tracePt t="121216" x="8008938" y="1536700"/>
          <p14:tracePt t="121224" x="7980363" y="1536700"/>
          <p14:tracePt t="121240" x="7972425" y="1536700"/>
          <p14:tracePt t="121247" x="7908925" y="1536700"/>
          <p14:tracePt t="121263" x="7772400" y="1514475"/>
          <p14:tracePt t="121281" x="7694613" y="1493838"/>
          <p14:tracePt t="121297" x="7600950" y="1479550"/>
          <p14:tracePt t="121313" x="7508875" y="1479550"/>
          <p14:tracePt t="121330" x="7415213" y="1471613"/>
          <p14:tracePt t="121346" x="7329488" y="1471613"/>
          <p14:tracePt t="121364" x="7258050" y="1471613"/>
          <p14:tracePt t="121380" x="7215188" y="1471613"/>
          <p14:tracePt t="121397" x="7172325" y="1465263"/>
          <p14:tracePt t="121414" x="7158038" y="1465263"/>
          <p14:tracePt t="121430" x="7143750" y="1465263"/>
          <p14:tracePt t="121447" x="7100888" y="1443038"/>
          <p14:tracePt t="121463" x="7058025" y="1443038"/>
          <p14:tracePt t="121463" x="7015163" y="1443038"/>
          <p14:tracePt t="121480" x="6958013" y="1436688"/>
          <p14:tracePt t="121496" x="6894513" y="1422400"/>
          <p14:tracePt t="121513" x="6829425" y="1414463"/>
          <p14:tracePt t="121529" x="6772275" y="1414463"/>
          <p14:tracePt t="121547" x="6694488" y="1414463"/>
          <p14:tracePt t="121563" x="6629400" y="1414463"/>
          <p14:tracePt t="121580" x="6523038" y="1414463"/>
          <p14:tracePt t="121596" x="6437313" y="1414463"/>
          <p14:tracePt t="121613" x="6343650" y="1414463"/>
          <p14:tracePt t="121629" x="6280150" y="1414463"/>
          <p14:tracePt t="121647" x="6200775" y="1414463"/>
          <p14:tracePt t="121647" x="6172200" y="1414463"/>
          <p14:tracePt t="121665" x="6122988" y="1414463"/>
          <p14:tracePt t="121679" x="5929313" y="1414463"/>
          <p14:tracePt t="121697" x="5772150" y="1414463"/>
          <p14:tracePt t="121713" x="5565775" y="1414463"/>
          <p14:tracePt t="121730" x="5329238" y="1414463"/>
          <p14:tracePt t="121746" x="5086350" y="1414463"/>
          <p14:tracePt t="121763" x="4879975" y="1414463"/>
          <p14:tracePt t="121779" x="4786313" y="1414463"/>
          <p14:tracePt t="121796" x="4665663" y="1414463"/>
          <p14:tracePt t="121813" x="4529138" y="1414463"/>
          <p14:tracePt t="121829" x="4371975" y="1414463"/>
          <p14:tracePt t="121847" x="4200525" y="1414463"/>
          <p14:tracePt t="121863" x="4043363" y="1414463"/>
          <p14:tracePt t="121880" x="3836988" y="1414463"/>
          <p14:tracePt t="121896" x="3708400" y="1414463"/>
          <p14:tracePt t="121913" x="3622675" y="1414463"/>
          <p14:tracePt t="121929" x="3529013" y="1414463"/>
          <p14:tracePt t="121946" x="3436938" y="1414463"/>
          <p14:tracePt t="121963" x="3343275" y="1436688"/>
          <p14:tracePt t="121978" x="3265488" y="1450975"/>
          <p14:tracePt t="121996" x="3157538" y="1450975"/>
          <p14:tracePt t="122013" x="3094038" y="1450975"/>
          <p14:tracePt t="122029" x="3028950" y="1450975"/>
          <p14:tracePt t="122046" x="2965450" y="1450975"/>
          <p14:tracePt t="122062" x="2886075" y="1450975"/>
          <p14:tracePt t="122079" x="2794000" y="1457325"/>
          <p14:tracePt t="122095" x="2765425" y="1471613"/>
          <p14:tracePt t="122095" x="2722563" y="1471613"/>
          <p14:tracePt t="122112" x="2679700" y="1485900"/>
          <p14:tracePt t="122129" x="2636838" y="1485900"/>
          <p14:tracePt t="122145" x="2593975" y="1493838"/>
          <p14:tracePt t="122162" x="2536825" y="1500188"/>
          <p14:tracePt t="122179" x="2471738" y="1500188"/>
          <p14:tracePt t="122195" x="2414588" y="1514475"/>
          <p14:tracePt t="122212" x="2357438" y="1536700"/>
          <p14:tracePt t="122229" x="2300288" y="1543050"/>
          <p14:tracePt t="122245" x="2222500" y="1543050"/>
          <p14:tracePt t="122262" x="2157413" y="1565275"/>
          <p14:tracePt t="122278" x="2093913" y="1565275"/>
          <p14:tracePt t="122278" x="2051050" y="1579563"/>
          <p14:tracePt t="122297" x="2028825" y="1579563"/>
          <p14:tracePt t="122297" x="2008188" y="1593850"/>
          <p14:tracePt t="122312" x="1936750" y="1600200"/>
          <p14:tracePt t="122329" x="1879600" y="1600200"/>
          <p14:tracePt t="122345" x="1808163" y="1614488"/>
          <p14:tracePt t="122362" x="1751013" y="1614488"/>
          <p14:tracePt t="122378" x="1693863" y="1622425"/>
          <p14:tracePt t="122396" x="1665288" y="1628775"/>
          <p14:tracePt t="122411" x="1628775" y="1628775"/>
          <p14:tracePt t="122428" x="1585913" y="1628775"/>
          <p14:tracePt t="122446" x="1522413" y="1628775"/>
          <p14:tracePt t="122461" x="1479550" y="1628775"/>
          <p14:tracePt t="122479" x="1428750" y="1628775"/>
          <p14:tracePt t="122495" x="1400175" y="1628775"/>
          <p14:tracePt t="122495" x="1393825" y="1628775"/>
          <p14:tracePt t="122513" x="1365250" y="1628775"/>
          <p14:tracePt t="122528" x="1350963" y="1628775"/>
          <p14:tracePt t="122545" x="1343025" y="1628775"/>
          <p14:tracePt t="122561" x="1328738" y="1628775"/>
          <p14:tracePt t="122579" x="1314450" y="1628775"/>
          <p14:tracePt t="122595" x="1308100" y="1628775"/>
          <p14:tracePt t="122611" x="1293813" y="1628775"/>
          <p14:tracePt t="122628" x="1285875" y="1628775"/>
          <p14:tracePt t="122645" x="1279525" y="1628775"/>
          <p14:tracePt t="122662" x="1271588" y="1628775"/>
          <p14:tracePt t="122678" x="1265238" y="1628775"/>
          <p14:tracePt t="122712" x="1257300" y="1622425"/>
          <p14:tracePt t="122728" x="1250950" y="1614488"/>
          <p14:tracePt t="122728" x="1250950" y="1608138"/>
          <p14:tracePt t="122744" x="1236663" y="1585913"/>
          <p14:tracePt t="122762" x="1228725" y="1557338"/>
          <p14:tracePt t="122778" x="1228725" y="1550988"/>
          <p14:tracePt t="122794" x="1222375" y="1536700"/>
          <p14:tracePt t="122812" x="1214438" y="1528763"/>
          <p14:tracePt t="122856" x="1214438" y="1522413"/>
          <p14:tracePt t="122865" x="1214438" y="1508125"/>
          <p14:tracePt t="122872" x="1214438" y="1493838"/>
          <p14:tracePt t="122878" x="1214438" y="1485900"/>
          <p14:tracePt t="122894" x="1200150" y="1450975"/>
          <p14:tracePt t="122911" x="1200150" y="1436688"/>
          <p14:tracePt t="122911" x="1200150" y="1428750"/>
          <p14:tracePt t="122929" x="1200150" y="1408113"/>
          <p14:tracePt t="122975" x="1193800" y="1393825"/>
          <p14:tracePt t="122991" x="1193800" y="1371600"/>
          <p14:tracePt t="123008" x="1193800" y="1365250"/>
          <p14:tracePt t="123040" x="1193800" y="1357313"/>
          <p14:tracePt t="123048" x="1193800" y="1336675"/>
          <p14:tracePt t="123058" x="1193800" y="1328738"/>
          <p14:tracePt t="123065" x="1193800" y="1322388"/>
          <p14:tracePt t="123103" x="1193800" y="1314450"/>
          <p14:tracePt t="123112" x="1193800" y="1300163"/>
          <p14:tracePt t="123127" x="1193800" y="1293813"/>
          <p14:tracePt t="123136" x="1214438" y="1279525"/>
          <p14:tracePt t="123168" x="1222375" y="1279525"/>
          <p14:tracePt t="123175" x="1236663" y="1271588"/>
          <p14:tracePt t="123194" x="1257300" y="1265238"/>
          <p14:tracePt t="123194" x="1279525" y="1265238"/>
          <p14:tracePt t="123211" x="1308100" y="1257300"/>
          <p14:tracePt t="123227" x="1322388" y="1250950"/>
          <p14:tracePt t="123244" x="1328738" y="1243013"/>
          <p14:tracePt t="123261" x="1336675" y="1243013"/>
          <p14:tracePt t="123277" x="1365250" y="1236663"/>
          <p14:tracePt t="123336" x="1371600" y="1236663"/>
          <p14:tracePt t="123376" x="1379538" y="1236663"/>
          <p14:tracePt t="123416" x="1393825" y="1236663"/>
          <p14:tracePt t="123424" x="1400175" y="1236663"/>
          <p14:tracePt t="123432" x="1414463" y="1236663"/>
          <p14:tracePt t="123444" x="1436688" y="1250950"/>
          <p14:tracePt t="123461" x="1450975" y="1265238"/>
          <p14:tracePt t="123477" x="1471613" y="1300163"/>
          <p14:tracePt t="123494" x="1485900" y="1314450"/>
          <p14:tracePt t="123510" x="1500188" y="1328738"/>
          <p14:tracePt t="123527" x="1508125" y="1343025"/>
          <p14:tracePt t="123543" x="1522413" y="1371600"/>
          <p14:tracePt t="123583" x="1522413" y="1379538"/>
          <p14:tracePt t="123584" x="1528763" y="1385888"/>
          <p14:tracePt t="123593" x="1528763" y="1400175"/>
          <p14:tracePt t="123609" x="1536700" y="1408113"/>
          <p14:tracePt t="123626" x="1536700" y="1414463"/>
          <p14:tracePt t="123664" x="1543050" y="1436688"/>
          <p14:tracePt t="123695" x="1550988" y="1443038"/>
          <p14:tracePt t="123760" x="1550988" y="1471613"/>
          <p14:tracePt t="123816" x="1550988" y="1479550"/>
          <p14:tracePt t="123872" x="1550988" y="1485900"/>
          <p14:tracePt t="123889" x="1543050" y="1493838"/>
          <p14:tracePt t="123920" x="1528763" y="1493838"/>
          <p14:tracePt t="123928" x="1514475" y="1500188"/>
          <p14:tracePt t="123984" x="1508125" y="1500188"/>
          <p14:tracePt t="124000" x="1485900" y="1500188"/>
          <p14:tracePt t="124017" x="1471613" y="1522413"/>
          <p14:tracePt t="124048" x="1465263" y="1522413"/>
          <p14:tracePt t="124056" x="1450975" y="1522413"/>
          <p14:tracePt t="124088" x="1443038" y="1522413"/>
          <p14:tracePt t="124096" x="1436688" y="1522413"/>
          <p14:tracePt t="124128" x="1414463" y="1528763"/>
          <p14:tracePt t="124136" x="1408113" y="1528763"/>
          <p14:tracePt t="124144" x="1400175" y="1536700"/>
          <p14:tracePt t="124144" x="1393825" y="1536700"/>
          <p14:tracePt t="124183" x="1385888" y="1536700"/>
          <p14:tracePt t="124191" x="1379538" y="1543050"/>
          <p14:tracePt t="124880" x="1385888" y="1543050"/>
          <p14:tracePt t="126344" x="1393825" y="1543050"/>
          <p14:tracePt t="126392" x="1400175" y="1543050"/>
          <p14:tracePt t="127280" x="1408113" y="1543050"/>
          <p14:tracePt t="128088" x="1428750" y="1543050"/>
          <p14:tracePt t="128104" x="1436688" y="1543050"/>
          <p14:tracePt t="128944" x="1443038" y="1543050"/>
          <p14:tracePt t="129792" x="1465263" y="1522413"/>
          <p14:tracePt t="129824" x="1471613" y="1522413"/>
          <p14:tracePt t="131800" x="1479550" y="1522413"/>
          <p14:tracePt t="132152" x="1485900" y="1522413"/>
          <p14:tracePt t="132208" x="1508125" y="1522413"/>
          <p14:tracePt t="132256" x="1514475" y="1522413"/>
          <p14:tracePt t="132264" x="1522413" y="1522413"/>
          <p14:tracePt t="132305" x="1528763" y="1528763"/>
          <p14:tracePt t="132360" x="1543050" y="1528763"/>
          <p14:tracePt t="132368" x="1550988" y="1528763"/>
          <p14:tracePt t="132384" x="1557338" y="1536700"/>
          <p14:tracePt t="132400" x="1565275" y="1536700"/>
          <p14:tracePt t="132408" x="1579563" y="1536700"/>
          <p14:tracePt t="132416" x="1593850" y="1550988"/>
          <p14:tracePt t="132488" x="1600200" y="1550988"/>
          <p14:tracePt t="132504" x="1628775" y="1565275"/>
          <p14:tracePt t="132521" x="1636713" y="1565275"/>
          <p14:tracePt t="132528" x="1643063" y="1565275"/>
          <p14:tracePt t="132535" x="1657350" y="1571625"/>
          <p14:tracePt t="132547" x="1671638" y="1579563"/>
          <p14:tracePt t="132564" x="1693863" y="1579563"/>
          <p14:tracePt t="132581" x="1708150" y="1585913"/>
          <p14:tracePt t="132597" x="1714500" y="1593850"/>
          <p14:tracePt t="132640" x="1722438" y="1600200"/>
          <p14:tracePt t="132648" x="1728788" y="1600200"/>
          <p14:tracePt t="132664" x="1736725" y="1608138"/>
          <p14:tracePt t="132664" x="1743075" y="1622425"/>
          <p14:tracePt t="132682" x="1751013" y="1628775"/>
          <p14:tracePt t="132697" x="1751013" y="1636713"/>
          <p14:tracePt t="132714" x="1757363" y="1643063"/>
          <p14:tracePt t="132784" x="1779588" y="1651000"/>
          <p14:tracePt t="132792" x="1793875" y="1657350"/>
          <p14:tracePt t="132793" x="1793875" y="1665288"/>
          <p14:tracePt t="132801" x="1800225" y="1671638"/>
          <p14:tracePt t="132813" x="1814513" y="1685925"/>
          <p14:tracePt t="132830" x="1822450" y="1693863"/>
          <p14:tracePt t="132846" x="1828800" y="1700213"/>
          <p14:tracePt t="132864" x="1836738" y="1722438"/>
          <p14:tracePt t="132880" x="1857375" y="1736725"/>
          <p14:tracePt t="132897" x="1865313" y="1751013"/>
          <p14:tracePt t="132914" x="1871663" y="1757363"/>
          <p14:tracePt t="132960" x="1879600" y="1765300"/>
          <p14:tracePt t="132968" x="1893888" y="1765300"/>
          <p14:tracePt t="132975" x="1900238" y="1765300"/>
          <p14:tracePt t="132979" x="1908175" y="1765300"/>
          <p14:tracePt t="132996" x="1922463" y="1779588"/>
          <p14:tracePt t="133014" x="1928813" y="1779588"/>
          <p14:tracePt t="133030" x="1943100" y="1779588"/>
          <p14:tracePt t="133047" x="1979613" y="1793875"/>
          <p14:tracePt t="133047" x="2008188" y="1793875"/>
          <p14:tracePt t="133065" x="2014538" y="1800225"/>
          <p14:tracePt t="133065" x="2028825" y="1808163"/>
          <p14:tracePt t="133080" x="2057400" y="1828800"/>
          <p14:tracePt t="133097" x="2071688" y="1836738"/>
          <p14:tracePt t="133113" x="2093913" y="1843088"/>
          <p14:tracePt t="133130" x="2108200" y="1843088"/>
          <p14:tracePt t="133146" x="2122488" y="1857375"/>
          <p14:tracePt t="133163" x="2128838" y="1857375"/>
          <p14:tracePt t="133179" x="2143125" y="1857375"/>
          <p14:tracePt t="133196" x="2151063" y="1857375"/>
          <p14:tracePt t="133232" x="2165350" y="1857375"/>
          <p14:tracePt t="133272" x="2171700" y="1857375"/>
          <p14:tracePt t="133296" x="2179638" y="1857375"/>
          <p14:tracePt t="133304" x="2185988" y="1857375"/>
          <p14:tracePt t="133312" x="2200275" y="1857375"/>
          <p14:tracePt t="133344" x="2208213" y="1857375"/>
          <p14:tracePt t="133351" x="2251075" y="1857375"/>
          <p14:tracePt t="133362" x="2271713" y="1851025"/>
          <p14:tracePt t="133363" x="2308225" y="1851025"/>
          <p14:tracePt t="133379" x="2314575" y="1851025"/>
          <p14:tracePt t="133396" x="2351088" y="1843088"/>
          <p14:tracePt t="133413" x="2393950" y="1843088"/>
          <p14:tracePt t="133464" x="2414588" y="1843088"/>
          <p14:tracePt t="133472" x="2422525" y="1836738"/>
          <p14:tracePt t="133527" x="2428875" y="1828800"/>
          <p14:tracePt t="133576" x="2436813" y="1828800"/>
          <p14:tracePt t="133656" x="2451100" y="1828800"/>
          <p14:tracePt t="133712" x="2457450" y="1828800"/>
          <p14:tracePt t="133759" x="2465388" y="1828800"/>
          <p14:tracePt t="133864" x="2471738" y="1828800"/>
          <p14:tracePt t="133920" x="2493963" y="1836738"/>
          <p14:tracePt t="133960" x="2500313" y="1836738"/>
          <p14:tracePt t="133968" x="2508250" y="1836738"/>
          <p14:tracePt t="133976" x="2528888" y="1836738"/>
          <p14:tracePt t="133982" x="2579688" y="1836738"/>
          <p14:tracePt t="133994" x="2600325" y="1836738"/>
          <p14:tracePt t="134011" x="2614613" y="1836738"/>
          <p14:tracePt t="134136" x="2622550" y="1836738"/>
          <p14:tracePt t="134144" x="2628900" y="1836738"/>
          <p14:tracePt t="134161" x="2636838" y="1836738"/>
          <p14:tracePt t="134192" x="2651125" y="1836738"/>
          <p14:tracePt t="134200" x="2657475" y="1836738"/>
          <p14:tracePt t="134240" x="2665413" y="1836738"/>
          <p14:tracePt t="134248" x="2671763" y="1836738"/>
          <p14:tracePt t="134256" x="2700338" y="1836738"/>
          <p14:tracePt t="134264" x="2714625" y="1836738"/>
          <p14:tracePt t="134279" x="2736850" y="1836738"/>
          <p14:tracePt t="134328" x="2743200" y="1836738"/>
          <p14:tracePt t="134348" x="2751138" y="1836738"/>
          <p14:tracePt t="134361" x="2771775" y="1836738"/>
          <p14:tracePt t="134363" x="2779713" y="1836738"/>
          <p14:tracePt t="134378" x="2800350" y="1836738"/>
          <p14:tracePt t="134394" x="2814638" y="1836738"/>
          <p14:tracePt t="134410" x="2822575" y="1836738"/>
          <p14:tracePt t="134428" x="2843213" y="1836738"/>
          <p14:tracePt t="134480" x="2851150" y="1836738"/>
          <p14:tracePt t="134560" x="2857500" y="1836738"/>
          <p14:tracePt t="134592" x="2865438" y="1836738"/>
          <p14:tracePt t="134600" x="2879725" y="1836738"/>
          <p14:tracePt t="134696" x="2886075" y="1836738"/>
          <p14:tracePt t="134712" x="2894013" y="1836738"/>
          <p14:tracePt t="134729" x="2900363" y="1836738"/>
          <p14:tracePt t="135072" x="2936875" y="1836738"/>
          <p14:tracePt t="135082" x="2971800" y="1836738"/>
          <p14:tracePt t="135088" x="3008313" y="1836738"/>
          <p14:tracePt t="135088" x="3036888" y="1836738"/>
          <p14:tracePt t="135096" x="3065463" y="1836738"/>
          <p14:tracePt t="135110" x="3108325" y="1836738"/>
          <p14:tracePt t="135127" x="3157538" y="1822450"/>
          <p14:tracePt t="135127" x="3171825" y="1822450"/>
          <p14:tracePt t="135144" x="3194050" y="1822450"/>
          <p14:tracePt t="135160" x="3200400" y="1822450"/>
          <p14:tracePt t="135200" x="3208338" y="1822450"/>
          <p14:tracePt t="135216" x="3222625" y="1822450"/>
          <p14:tracePt t="135216" x="3236913" y="1822450"/>
          <p14:tracePt t="135227" x="3251200" y="1822450"/>
          <p14:tracePt t="135244" x="3294063" y="1822450"/>
          <p14:tracePt t="135260" x="3357563" y="1822450"/>
          <p14:tracePt t="135277" x="3514725" y="1843088"/>
          <p14:tracePt t="135295" x="3879850" y="1943100"/>
          <p14:tracePt t="135310" x="4357688" y="2143125"/>
          <p14:tracePt t="135327" x="4400550" y="2208213"/>
          <p14:tracePt t="135680" x="4422775" y="2208213"/>
          <p14:tracePt t="135696" x="4437063" y="2208213"/>
          <p14:tracePt t="135712" x="4437063" y="2200275"/>
          <p14:tracePt t="135720" x="4437063" y="2193925"/>
          <p14:tracePt t="135727" x="4437063" y="2179638"/>
          <p14:tracePt t="135743" x="4437063" y="2171700"/>
          <p14:tracePt t="135759" x="4422775" y="2143125"/>
          <p14:tracePt t="135776" x="4386263" y="2143125"/>
          <p14:tracePt t="135792" x="4357688" y="2143125"/>
          <p14:tracePt t="135810" x="4322763" y="2143125"/>
          <p14:tracePt t="135825" x="4279900" y="2143125"/>
          <p14:tracePt t="135843" x="4257675" y="2143125"/>
          <p14:tracePt t="135859" x="4214813" y="2143125"/>
          <p14:tracePt t="135876" x="4194175" y="2128838"/>
          <p14:tracePt t="135892" x="4186238" y="2122488"/>
          <p14:tracePt t="135929" x="4179888" y="2122488"/>
          <p14:tracePt t="135936" x="4171950" y="2114550"/>
          <p14:tracePt t="135944" x="4143375" y="2100263"/>
          <p14:tracePt t="135959" x="4129088" y="2071688"/>
          <p14:tracePt t="135976" x="4122738" y="2057400"/>
          <p14:tracePt t="135992" x="4100513" y="2036763"/>
          <p14:tracePt t="136009" x="4086225" y="2014538"/>
          <p14:tracePt t="136026" x="4079875" y="2000250"/>
          <p14:tracePt t="136042" x="4079875" y="1993900"/>
          <p14:tracePt t="136059" x="4079875" y="1979613"/>
          <p14:tracePt t="136076" x="4079875" y="1971675"/>
          <p14:tracePt t="136092" x="4079875" y="1965325"/>
          <p14:tracePt t="136128" x="4079875" y="1957388"/>
          <p14:tracePt t="136128" x="4079875" y="1928813"/>
          <p14:tracePt t="136144" x="4079875" y="1922463"/>
          <p14:tracePt t="136152" x="4079875" y="1900238"/>
          <p14:tracePt t="136174" x="4079875" y="1893888"/>
          <p14:tracePt t="136360" x="4071938" y="1885950"/>
          <p14:tracePt t="136368" x="4057650" y="1885950"/>
          <p14:tracePt t="136375" x="4051300" y="1885950"/>
          <p14:tracePt t="136383" x="4029075" y="1885950"/>
          <p14:tracePt t="136392" x="3986213" y="1885950"/>
          <p14:tracePt t="136408" x="3971925" y="1885950"/>
          <p14:tracePt t="136424" x="3957638" y="1885950"/>
          <p14:tracePt t="136442" x="3943350" y="1885950"/>
          <p14:tracePt t="136458" x="3922713" y="1885950"/>
          <p14:tracePt t="136475" x="3908425" y="1885950"/>
          <p14:tracePt t="136492" x="3871913" y="1893888"/>
          <p14:tracePt t="136508" x="3857625" y="1893888"/>
          <p14:tracePt t="136525" x="3829050" y="1893888"/>
          <p14:tracePt t="136541" x="3800475" y="1893888"/>
          <p14:tracePt t="136559" x="3794125" y="1893888"/>
          <p14:tracePt t="136575" x="3786188" y="1893888"/>
          <p14:tracePt t="136592" x="3757613" y="1893888"/>
          <p14:tracePt t="136608" x="3743325" y="1893888"/>
          <p14:tracePt t="136625" x="3700463" y="1893888"/>
          <p14:tracePt t="136641" x="3671888" y="1893888"/>
          <p14:tracePt t="136659" x="3636963" y="1893888"/>
          <p14:tracePt t="136675" x="3608388" y="1893888"/>
          <p14:tracePt t="136692" x="3586163" y="1900238"/>
          <p14:tracePt t="136708" x="3579813" y="1900238"/>
          <p14:tracePt t="136724" x="3557588" y="1900238"/>
          <p14:tracePt t="136742" x="3543300" y="1900238"/>
          <p14:tracePt t="136758" x="3508375" y="1900238"/>
          <p14:tracePt t="136775" x="3486150" y="1900238"/>
          <p14:tracePt t="136790" x="3471863" y="1900238"/>
          <p14:tracePt t="136790" x="3465513" y="1900238"/>
          <p14:tracePt t="136808" x="3443288" y="1900238"/>
          <p14:tracePt t="136824" x="3408363" y="1900238"/>
          <p14:tracePt t="136840" x="3386138" y="1908175"/>
          <p14:tracePt t="137040" x="3394075" y="1908175"/>
          <p14:tracePt t="137048" x="3414713" y="1908175"/>
          <p14:tracePt t="137056" x="3451225" y="1908175"/>
          <p14:tracePt t="137064" x="3494088" y="1908175"/>
          <p14:tracePt t="137074" x="3536950" y="1908175"/>
          <p14:tracePt t="137091" x="3586163" y="1908175"/>
          <p14:tracePt t="137108" x="3629025" y="1908175"/>
          <p14:tracePt t="137124" x="3679825" y="1908175"/>
          <p14:tracePt t="137141" x="3771900" y="1908175"/>
          <p14:tracePt t="137157" x="3843338" y="1908175"/>
          <p14:tracePt t="137174" x="3900488" y="1908175"/>
          <p14:tracePt t="137190" x="3965575" y="1908175"/>
          <p14:tracePt t="137207" x="4071938" y="1908175"/>
          <p14:tracePt t="137207" x="4143375" y="1908175"/>
          <p14:tracePt t="137225" x="4314825" y="1908175"/>
          <p14:tracePt t="137240" x="4451350" y="1908175"/>
          <p14:tracePt t="137258" x="4522788" y="1908175"/>
          <p14:tracePt t="137274" x="4572000" y="1908175"/>
          <p14:tracePt t="137291" x="4608513" y="1908175"/>
          <p14:tracePt t="137307" x="4643438" y="1908175"/>
          <p14:tracePt t="137324" x="4672013" y="1908175"/>
          <p14:tracePt t="137340" x="4694238" y="1908175"/>
          <p14:tracePt t="137356" x="4729163" y="1908175"/>
          <p14:tracePt t="137374" x="4751388" y="1908175"/>
          <p14:tracePt t="137390" x="4765675" y="1908175"/>
          <p14:tracePt t="137390" x="4772025" y="1908175"/>
          <p14:tracePt t="137408" x="4786313" y="1908175"/>
          <p14:tracePt t="137423" x="4808538" y="1908175"/>
          <p14:tracePt t="137488" x="4829175" y="1908175"/>
          <p14:tracePt t="137496" x="4837113" y="1908175"/>
          <p14:tracePt t="137511" x="4851400" y="1908175"/>
          <p14:tracePt t="137512" x="4865688" y="1908175"/>
          <p14:tracePt t="137523" x="4872038" y="1908175"/>
          <p14:tracePt t="137540" x="4886325" y="1908175"/>
          <p14:tracePt t="137556" x="4900613" y="1908175"/>
          <p14:tracePt t="137600" x="4908550" y="1908175"/>
          <p14:tracePt t="137608" x="4914900" y="1908175"/>
          <p14:tracePt t="137624" x="4922838" y="1908175"/>
          <p14:tracePt t="137624" x="4951413" y="1908175"/>
          <p14:tracePt t="137640" x="4965700" y="1908175"/>
          <p14:tracePt t="137657" x="4979988" y="1908175"/>
          <p14:tracePt t="137672" x="4986338" y="1908175"/>
          <p14:tracePt t="137689" x="4994275" y="1908175"/>
          <p14:tracePt t="137707" x="5014913" y="1908175"/>
          <p14:tracePt t="137723" x="5029200" y="1908175"/>
          <p14:tracePt t="137740" x="5037138" y="1908175"/>
          <p14:tracePt t="137756" x="5065713" y="1908175"/>
          <p14:tracePt t="137773" x="5080000" y="1908175"/>
          <p14:tracePt t="137790" x="5100638" y="1908175"/>
          <p14:tracePt t="137805" x="5108575" y="1908175"/>
          <p14:tracePt t="137823" x="5129213" y="1908175"/>
          <p14:tracePt t="137841" x="5151438" y="1908175"/>
          <p14:tracePt t="137857" x="5172075" y="1908175"/>
          <p14:tracePt t="137872" x="5194300" y="1908175"/>
          <p14:tracePt t="137891" x="5214938" y="1908175"/>
          <p14:tracePt t="137905" x="5229225" y="1908175"/>
          <p14:tracePt t="137923" x="5243513" y="1908175"/>
          <p14:tracePt t="137939" x="5251450" y="1908175"/>
          <p14:tracePt t="137957" x="5265738" y="1908175"/>
          <p14:tracePt t="137973" x="5294313" y="1908175"/>
          <p14:tracePt t="137989" x="5300663" y="1908175"/>
          <p14:tracePt t="138006" x="5308600" y="1908175"/>
          <p14:tracePt t="138023" x="5322888" y="1908175"/>
          <p14:tracePt t="138023" x="5329238" y="1908175"/>
          <p14:tracePt t="138224" x="5337175" y="1908175"/>
          <p14:tracePt t="138232" x="5329238" y="1900238"/>
          <p14:tracePt t="138240" x="5322888" y="1893888"/>
          <p14:tracePt t="138248" x="5314950" y="1885950"/>
          <p14:tracePt t="138248" x="5308600" y="1885950"/>
          <p14:tracePt t="138256" x="5300663" y="1885950"/>
          <p14:tracePt t="138272" x="5280025" y="1885950"/>
          <p14:tracePt t="138289" x="5265738" y="1879600"/>
          <p14:tracePt t="138306" x="5257800" y="1879600"/>
          <p14:tracePt t="138323" x="5243513" y="1871663"/>
          <p14:tracePt t="138392" x="5229225" y="1851025"/>
          <p14:tracePt t="138408" x="5208588" y="1843088"/>
          <p14:tracePt t="138427" x="5200650" y="1843088"/>
          <p14:tracePt t="138439" x="5180013" y="1828800"/>
          <p14:tracePt t="138456" x="5172075" y="1822450"/>
          <p14:tracePt t="138472" x="5165725" y="1800225"/>
          <p14:tracePt t="138504" x="5143500" y="1800225"/>
          <p14:tracePt t="138512" x="5129213" y="1800225"/>
          <p14:tracePt t="138521" x="5122863" y="1793875"/>
          <p14:tracePt t="138538" x="5094288" y="1793875"/>
          <p14:tracePt t="138556" x="5072063" y="1793875"/>
          <p14:tracePt t="138572" x="5000625" y="1793875"/>
          <p14:tracePt t="138589" x="4957763" y="1793875"/>
          <p14:tracePt t="138605" x="4914900" y="1793875"/>
          <p14:tracePt t="138621" x="4894263" y="1793875"/>
          <p14:tracePt t="138639" x="4865688" y="1793875"/>
          <p14:tracePt t="138655" x="4843463" y="1793875"/>
          <p14:tracePt t="138655" x="4837113" y="1793875"/>
          <p14:tracePt t="138672" x="4829175" y="1793875"/>
          <p14:tracePt t="138688" x="4814888" y="1793875"/>
          <p14:tracePt t="138705" x="4800600" y="1793875"/>
          <p14:tracePt t="138721" x="4765675" y="1793875"/>
          <p14:tracePt t="138739" x="4737100" y="1793875"/>
          <p14:tracePt t="138755" x="4708525" y="1808163"/>
          <p14:tracePt t="138772" x="4694238" y="1808163"/>
          <p14:tracePt t="138788" x="4679950" y="1808163"/>
          <p14:tracePt t="138805" x="4643438" y="1814513"/>
          <p14:tracePt t="138822" x="4637088" y="1814513"/>
          <p14:tracePt t="138838" x="4622800" y="1814513"/>
          <p14:tracePt t="138838" x="4608513" y="1814513"/>
          <p14:tracePt t="138873" x="4586288" y="1822450"/>
          <p14:tracePt t="138873" x="4572000" y="1822450"/>
          <p14:tracePt t="138888" x="4557713" y="1828800"/>
          <p14:tracePt t="138905" x="4522788" y="1828800"/>
          <p14:tracePt t="138922" x="4508500" y="1851025"/>
          <p14:tracePt t="138938" x="4486275" y="1857375"/>
          <p14:tracePt t="138955" x="4479925" y="1857375"/>
          <p14:tracePt t="138971" x="4457700" y="1865313"/>
          <p14:tracePt t="138988" x="4451350" y="1865313"/>
          <p14:tracePt t="139104" x="4443413" y="1871663"/>
          <p14:tracePt t="139120" x="4451350" y="1885950"/>
          <p14:tracePt t="139128" x="4465638" y="1885950"/>
          <p14:tracePt t="139136" x="4479925" y="1885950"/>
          <p14:tracePt t="139136" x="4494213" y="1885950"/>
          <p14:tracePt t="139144" x="4508500" y="1893888"/>
          <p14:tracePt t="139154" x="4565650" y="1893888"/>
          <p14:tracePt t="139170" x="4608513" y="1893888"/>
          <p14:tracePt t="139188" x="4679950" y="1908175"/>
          <p14:tracePt t="139204" x="4722813" y="1908175"/>
          <p14:tracePt t="139221" x="4743450" y="1908175"/>
          <p14:tracePt t="139237" x="4757738" y="1914525"/>
          <p14:tracePt t="139254" x="4794250" y="1914525"/>
          <p14:tracePt t="139271" x="4814888" y="1914525"/>
          <p14:tracePt t="139288" x="4837113" y="1922463"/>
          <p14:tracePt t="139306" x="4851400" y="1928813"/>
          <p14:tracePt t="139321" x="4872038" y="1928813"/>
          <p14:tracePt t="139338" x="4900613" y="1928813"/>
          <p14:tracePt t="139354" x="4914900" y="1928813"/>
          <p14:tracePt t="139371" x="4937125" y="1928813"/>
          <p14:tracePt t="139388" x="4951413" y="1928813"/>
          <p14:tracePt t="139405" x="4979988" y="1928813"/>
          <p14:tracePt t="139420" x="4994275" y="1928813"/>
          <p14:tracePt t="139438" x="5014913" y="1928813"/>
          <p14:tracePt t="139454" x="5022850" y="1928813"/>
          <p14:tracePt t="139470" x="5051425" y="1928813"/>
          <p14:tracePt t="139470" x="5065713" y="1928813"/>
          <p14:tracePt t="139489" x="5100638" y="1922463"/>
          <p14:tracePt t="139504" x="5143500" y="1908175"/>
          <p14:tracePt t="139521" x="5157788" y="1908175"/>
          <p14:tracePt t="139536" x="5180013" y="1908175"/>
          <p14:tracePt t="139555" x="5186363" y="1908175"/>
          <p14:tracePt t="139571" x="5200650" y="1893888"/>
          <p14:tracePt t="139608" x="5208588" y="1893888"/>
          <p14:tracePt t="139616" x="5214938" y="1893888"/>
          <p14:tracePt t="139627" x="5222875" y="1893888"/>
          <p14:tracePt t="139636" x="5251450" y="1893888"/>
          <p14:tracePt t="139654" x="5265738" y="1885950"/>
          <p14:tracePt t="139776" x="5272088" y="1885950"/>
          <p14:tracePt t="139784" x="5280025" y="1879600"/>
          <p14:tracePt t="139848" x="5286375" y="1879600"/>
          <p14:tracePt t="139895" x="5294313" y="1871663"/>
          <p14:tracePt t="139905" x="5294313" y="1857375"/>
          <p14:tracePt t="139920" x="5286375" y="1851025"/>
          <p14:tracePt t="139923" x="5257800" y="1836738"/>
          <p14:tracePt t="139937" x="5251450" y="1836738"/>
          <p14:tracePt t="139953" x="5229225" y="1836738"/>
          <p14:tracePt t="139970" x="5222875" y="1836738"/>
          <p14:tracePt t="139986" x="5208588" y="1814513"/>
          <p14:tracePt t="140048" x="5194300" y="1808163"/>
          <p14:tracePt t="140064" x="5186363" y="1808163"/>
          <p14:tracePt t="140072" x="5180013" y="1808163"/>
          <p14:tracePt t="140088" x="5172075" y="1800225"/>
          <p14:tracePt t="140088" x="5165725" y="1800225"/>
          <p14:tracePt t="140103" x="5137150" y="1793875"/>
          <p14:tracePt t="140120" x="5114925" y="1779588"/>
          <p14:tracePt t="140136" x="5108575" y="1779588"/>
          <p14:tracePt t="140152" x="5100638" y="1771650"/>
          <p14:tracePt t="140169" x="5094288" y="1771650"/>
          <p14:tracePt t="140186" x="5080000" y="1771650"/>
          <p14:tracePt t="140202" x="5072063" y="1765300"/>
          <p14:tracePt t="140220" x="5029200" y="1765300"/>
          <p14:tracePt t="140236" x="4929188" y="1728788"/>
          <p14:tracePt t="140253" x="4886325" y="1728788"/>
          <p14:tracePt t="140270" x="4865688" y="1728788"/>
          <p14:tracePt t="140285" x="4829175" y="1728788"/>
          <p14:tracePt t="140304" x="4808538" y="1722438"/>
          <p14:tracePt t="140320" x="4794250" y="1722438"/>
          <p14:tracePt t="140336" x="4772025" y="1722438"/>
          <p14:tracePt t="140353" x="4757738" y="1722438"/>
          <p14:tracePt t="140370" x="4722813" y="1722438"/>
          <p14:tracePt t="140386" x="4694238" y="1722438"/>
          <p14:tracePt t="140402" x="4679950" y="1722438"/>
          <p14:tracePt t="140419" x="4672013" y="1722438"/>
          <p14:tracePt t="140456" x="4651375" y="1722438"/>
          <p14:tracePt t="140468" x="4637088" y="1722438"/>
          <p14:tracePt t="140480" x="4629150" y="1722438"/>
          <p14:tracePt t="140485" x="4608513" y="1722438"/>
          <p14:tracePt t="140502" x="4600575" y="1722438"/>
          <p14:tracePt t="140519" x="4579938" y="1722438"/>
          <p14:tracePt t="140535" x="4551363" y="1728788"/>
          <p14:tracePt t="140552" x="4537075" y="1728788"/>
          <p14:tracePt t="140570" x="4522788" y="1736725"/>
          <p14:tracePt t="140640" x="4514850" y="1736725"/>
          <p14:tracePt t="140648" x="4508500" y="1743075"/>
          <p14:tracePt t="140655" x="4486275" y="1779588"/>
          <p14:tracePt t="140669" x="4486275" y="1808163"/>
          <p14:tracePt t="140686" x="4486275" y="1836738"/>
          <p14:tracePt t="140728" x="4486275" y="1843088"/>
          <p14:tracePt t="140736" x="4486275" y="1851025"/>
          <p14:tracePt t="140741" x="4486275" y="1865313"/>
          <p14:tracePt t="140752" x="4500563" y="1865313"/>
          <p14:tracePt t="140768" x="4514850" y="1885950"/>
          <p14:tracePt t="140785" x="4537075" y="1893888"/>
          <p14:tracePt t="140802" x="4565650" y="1893888"/>
          <p14:tracePt t="140819" x="4579938" y="1893888"/>
          <p14:tracePt t="140835" x="4608513" y="1900238"/>
          <p14:tracePt t="140852" x="4643438" y="1908175"/>
          <p14:tracePt t="140868" x="4657725" y="1908175"/>
          <p14:tracePt t="140884" x="4686300" y="1908175"/>
          <p14:tracePt t="140902" x="4714875" y="1908175"/>
          <p14:tracePt t="140918" x="4729163" y="1908175"/>
          <p14:tracePt t="140935" x="4737100" y="1908175"/>
          <p14:tracePt t="140952" x="4765675" y="1908175"/>
          <p14:tracePt t="140969" x="4772025" y="1908175"/>
          <p14:tracePt t="140985" x="4794250" y="1908175"/>
          <p14:tracePt t="141002" x="4808538" y="1908175"/>
          <p14:tracePt t="141018" x="4829175" y="1908175"/>
          <p14:tracePt t="141034" x="4851400" y="1908175"/>
          <p14:tracePt t="141051" x="4879975" y="1908175"/>
          <p14:tracePt t="141067" x="4922838" y="1908175"/>
          <p14:tracePt t="141086" x="4979988" y="1885950"/>
          <p14:tracePt t="141101" x="5008563" y="1885950"/>
          <p14:tracePt t="141118" x="5022850" y="1885950"/>
          <p14:tracePt t="141135" x="5065713" y="1879600"/>
          <p14:tracePt t="141135" x="5080000" y="1879600"/>
          <p14:tracePt t="141152" x="5100638" y="1879600"/>
          <p14:tracePt t="141168" x="5122863" y="1879600"/>
          <p14:tracePt t="141185" x="5165725" y="1871663"/>
          <p14:tracePt t="141201" x="5208588" y="1865313"/>
          <p14:tracePt t="141218" x="5265738" y="1851025"/>
          <p14:tracePt t="141234" x="5300663" y="1843088"/>
          <p14:tracePt t="141251" x="5308600" y="1843088"/>
          <p14:tracePt t="141268" x="5337175" y="1836738"/>
          <p14:tracePt t="141284" x="5343525" y="1836738"/>
          <p14:tracePt t="141301" x="5351463" y="1828800"/>
          <p14:tracePt t="141335" x="5372100" y="1828800"/>
          <p14:tracePt t="141352" x="5380038" y="1828800"/>
          <p14:tracePt t="141368" x="5386388" y="1822450"/>
          <p14:tracePt t="141423" x="5386388" y="1814513"/>
          <p14:tracePt t="141439" x="5386388" y="1800225"/>
          <p14:tracePt t="141456" x="5386388" y="1793875"/>
          <p14:tracePt t="141464" x="5386388" y="1779588"/>
          <p14:tracePt t="141471" x="5386388" y="1765300"/>
          <p14:tracePt t="141485" x="5372100" y="1757363"/>
          <p14:tracePt t="141500" x="5343525" y="1743075"/>
          <p14:tracePt t="141518" x="5314950" y="1728788"/>
          <p14:tracePt t="141535" x="5265738" y="1728788"/>
          <p14:tracePt t="141550" x="5222875" y="1708150"/>
          <p14:tracePt t="141550" x="5194300" y="1708150"/>
          <p14:tracePt t="141568" x="5100638" y="1700213"/>
          <p14:tracePt t="141584" x="5037138" y="1679575"/>
          <p14:tracePt t="141601" x="4986338" y="1679575"/>
          <p14:tracePt t="141617" x="4937125" y="1671638"/>
          <p14:tracePt t="141635" x="4886325" y="1671638"/>
          <p14:tracePt t="141650" x="4865688" y="1671638"/>
          <p14:tracePt t="141667" x="4837113" y="1671638"/>
          <p14:tracePt t="141684" x="4800600" y="1671638"/>
          <p14:tracePt t="141700" x="4772025" y="1671638"/>
          <p14:tracePt t="141718" x="4743450" y="1671638"/>
          <p14:tracePt t="141733" x="4714875" y="1671638"/>
          <p14:tracePt t="141751" x="4694238" y="1671638"/>
          <p14:tracePt t="141767" x="4651375" y="1671638"/>
          <p14:tracePt t="141784" x="4637088" y="1671638"/>
          <p14:tracePt t="141801" x="4608513" y="1671638"/>
          <p14:tracePt t="141818" x="4594225" y="1679575"/>
          <p14:tracePt t="141834" x="4557713" y="1679575"/>
          <p14:tracePt t="141850" x="4529138" y="1685925"/>
          <p14:tracePt t="141868" x="4514850" y="1685925"/>
          <p14:tracePt t="141883" x="4486275" y="1685925"/>
          <p14:tracePt t="141901" x="4471988" y="1693863"/>
          <p14:tracePt t="141917" x="4451350" y="1693863"/>
          <p14:tracePt t="141934" x="4443413" y="1693863"/>
          <p14:tracePt t="141950" x="4429125" y="1700213"/>
          <p14:tracePt t="141992" x="4422775" y="1722438"/>
          <p14:tracePt t="142024" x="4422775" y="1728788"/>
          <p14:tracePt t="142032" x="4422775" y="1743075"/>
          <p14:tracePt t="142040" x="4422775" y="1751013"/>
          <p14:tracePt t="142050" x="4422775" y="1757363"/>
          <p14:tracePt t="142066" x="4422775" y="1771650"/>
          <p14:tracePt t="142085" x="4443413" y="1785938"/>
          <p14:tracePt t="142100" x="4479925" y="1793875"/>
          <p14:tracePt t="142117" x="4494213" y="1800225"/>
          <p14:tracePt t="142133" x="4529138" y="1808163"/>
          <p14:tracePt t="142150" x="4565650" y="1822450"/>
          <p14:tracePt t="142166" x="4608513" y="1828800"/>
          <p14:tracePt t="142183" x="4679950" y="1836738"/>
          <p14:tracePt t="142201" x="4722813" y="1836738"/>
          <p14:tracePt t="142216" x="4751388" y="1836738"/>
          <p14:tracePt t="142233" x="4779963" y="1836738"/>
          <p14:tracePt t="142249" x="4786313" y="1836738"/>
          <p14:tracePt t="142266" x="4814888" y="1836738"/>
          <p14:tracePt t="142283" x="4829175" y="1836738"/>
          <p14:tracePt t="142300" x="4851400" y="1836738"/>
          <p14:tracePt t="142316" x="4865688" y="1836738"/>
          <p14:tracePt t="142333" x="4894263" y="1836738"/>
          <p14:tracePt t="142351" x="4900613" y="1836738"/>
          <p14:tracePt t="142367" x="4908550" y="1836738"/>
          <p14:tracePt t="142383" x="4929188" y="1836738"/>
          <p14:tracePt t="142399" x="4943475" y="1836738"/>
          <p14:tracePt t="142416" x="4972050" y="1836738"/>
          <p14:tracePt t="142432" x="4986338" y="1828800"/>
          <p14:tracePt t="142480" x="5000625" y="1828800"/>
          <p14:tracePt t="142486" x="5008563" y="1828800"/>
          <p14:tracePt t="142499" x="5014913" y="1828800"/>
          <p14:tracePt t="142500" x="5022850" y="1828800"/>
          <p14:tracePt t="142516" x="5051425" y="1822450"/>
          <p14:tracePt t="142555" x="5057775" y="1822450"/>
          <p14:tracePt t="142576" x="5065713" y="1822450"/>
          <p14:tracePt t="142577" x="5080000" y="1822450"/>
          <p14:tracePt t="142600" x="5086350" y="1822450"/>
          <p14:tracePt t="142600" x="5094288" y="1822450"/>
          <p14:tracePt t="142656" x="5100638" y="1822450"/>
          <p14:tracePt t="142663" x="5114925" y="1822450"/>
          <p14:tracePt t="142703" x="5122863" y="1822450"/>
          <p14:tracePt t="142712" x="5129213" y="1822450"/>
          <p14:tracePt t="142752" x="5137150" y="1822450"/>
          <p14:tracePt t="142759" x="5151438" y="1822450"/>
          <p14:tracePt t="142792" x="5157788" y="1822450"/>
          <p14:tracePt t="142813" x="5165725" y="1822450"/>
          <p14:tracePt t="142840" x="5172075" y="1822450"/>
          <p14:tracePt t="142872" x="5194300" y="1822450"/>
          <p14:tracePt t="142880" x="5200650" y="1822450"/>
          <p14:tracePt t="142889" x="5208588" y="1828800"/>
          <p14:tracePt t="142944" x="5214938" y="1836738"/>
          <p14:tracePt t="142952" x="5229225" y="1836738"/>
          <p14:tracePt t="142973" x="5237163" y="1836738"/>
          <p14:tracePt t="143000" x="5243513" y="1836738"/>
          <p14:tracePt t="143005" x="5251450" y="1836738"/>
          <p14:tracePt t="143016" x="5265738" y="1836738"/>
          <p14:tracePt t="143031" x="5280025" y="1843088"/>
          <p14:tracePt t="143032" x="5286375" y="1843088"/>
          <p14:tracePt t="143049" x="5314950" y="1843088"/>
          <p14:tracePt t="143066" x="5329238" y="1851025"/>
          <p14:tracePt t="143083" x="5343525" y="1851025"/>
          <p14:tracePt t="143098" x="5365750" y="1851025"/>
          <p14:tracePt t="143115" x="5408613" y="1851025"/>
          <p14:tracePt t="143131" x="5437188" y="1851025"/>
          <p14:tracePt t="143149" x="5451475" y="1851025"/>
          <p14:tracePt t="143166" x="5465763" y="1851025"/>
          <p14:tracePt t="143208" x="5472113" y="1851025"/>
          <p14:tracePt t="143216" x="5486400" y="1865313"/>
          <p14:tracePt t="143256" x="5500688" y="1865313"/>
          <p14:tracePt t="143264" x="5514975" y="1865313"/>
          <p14:tracePt t="143265" x="5565775" y="1865313"/>
          <p14:tracePt t="143281" x="5594350" y="1865313"/>
          <p14:tracePt t="143298" x="5608638" y="1871663"/>
          <p14:tracePt t="143315" x="5622925" y="1871663"/>
          <p14:tracePt t="143331" x="5629275" y="1871663"/>
          <p14:tracePt t="143368" x="5637213" y="1871663"/>
          <p14:tracePt t="143376" x="5643563" y="1871663"/>
          <p14:tracePt t="143382" x="5657850" y="1871663"/>
          <p14:tracePt t="143398" x="5665788" y="1871663"/>
          <p14:tracePt t="143415" x="5686425" y="1871663"/>
          <p14:tracePt t="143431" x="5722938" y="1871663"/>
          <p14:tracePt t="143448" x="5737225" y="1871663"/>
          <p14:tracePt t="143688" x="5743575" y="1871663"/>
          <p14:tracePt t="143705" x="5743575" y="1865313"/>
          <p14:tracePt t="143720" x="5743575" y="1857375"/>
          <p14:tracePt t="143736" x="5743575" y="1843088"/>
          <p14:tracePt t="143784" x="5743575" y="1836738"/>
          <p14:tracePt t="143816" x="5729288" y="1828800"/>
          <p14:tracePt t="143832" x="5722938" y="1828800"/>
          <p14:tracePt t="143864" x="5715000" y="1828800"/>
          <p14:tracePt t="143872" x="5708650" y="1828800"/>
          <p14:tracePt t="143880" x="5700713" y="1822450"/>
          <p14:tracePt t="143920" x="5686425" y="1822450"/>
          <p14:tracePt t="143928" x="5680075" y="1814513"/>
          <p14:tracePt t="143934" x="5672138" y="1814513"/>
          <p14:tracePt t="143948" x="5665788" y="1800225"/>
          <p14:tracePt t="143983" x="5657850" y="1793875"/>
          <p14:tracePt t="144024" x="5651500" y="1785938"/>
          <p14:tracePt t="144032" x="5643563" y="1779588"/>
          <p14:tracePt t="144045" x="5637213" y="1771650"/>
          <p14:tracePt t="144080" x="5608638" y="1771650"/>
          <p14:tracePt t="144088" x="5594350" y="1757363"/>
          <p14:tracePt t="144096" x="5580063" y="1757363"/>
          <p14:tracePt t="144104" x="5557838" y="1757363"/>
          <p14:tracePt t="144114" x="5551488" y="1757363"/>
          <p14:tracePt t="144130" x="5543550" y="1757363"/>
          <p14:tracePt t="144168" x="5529263" y="1757363"/>
          <p14:tracePt t="144184" x="5522913" y="1757363"/>
          <p14:tracePt t="144200" x="5514975" y="1757363"/>
          <p14:tracePt t="144208" x="5508625" y="1757363"/>
          <p14:tracePt t="144216" x="5480050" y="1765300"/>
          <p14:tracePt t="144231" x="5437188" y="1771650"/>
          <p14:tracePt t="144247" x="5357813" y="1800225"/>
          <p14:tracePt t="144264" x="5300663" y="1822450"/>
          <p14:tracePt t="144281" x="5265738" y="1851025"/>
          <p14:tracePt t="144297" x="5214938" y="1851025"/>
          <p14:tracePt t="144314" x="5165725" y="1865313"/>
          <p14:tracePt t="144330" x="5100638" y="1900238"/>
          <p14:tracePt t="144347" x="5014913" y="1922463"/>
          <p14:tracePt t="144363" x="4951413" y="1951038"/>
          <p14:tracePt t="144380" x="4837113" y="1971675"/>
          <p14:tracePt t="144397" x="4722813" y="2008188"/>
          <p14:tracePt t="144414" x="4629150" y="2028825"/>
          <p14:tracePt t="144431" x="4557713" y="2051050"/>
          <p14:tracePt t="144447" x="4529138" y="2057400"/>
          <p14:tracePt t="144447" x="4508500" y="2057400"/>
          <p14:tracePt t="144465" x="4486275" y="2065338"/>
          <p14:tracePt t="144480" x="4443413" y="2065338"/>
          <p14:tracePt t="144498" x="4400550" y="2065338"/>
          <p14:tracePt t="144514" x="4357688" y="2079625"/>
          <p14:tracePt t="144530" x="4279900" y="2079625"/>
          <p14:tracePt t="144546" x="4222750" y="2079625"/>
          <p14:tracePt t="144563" x="4171950" y="2079625"/>
          <p14:tracePt t="144580" x="4122738" y="2079625"/>
          <p14:tracePt t="144596" x="4043363" y="2079625"/>
          <p14:tracePt t="144614" x="3971925" y="2071688"/>
          <p14:tracePt t="144629" x="3879850" y="2043113"/>
          <p14:tracePt t="144647" x="3822700" y="2028825"/>
          <p14:tracePt t="144663" x="3714750" y="2022475"/>
          <p14:tracePt t="144681" x="3651250" y="2000250"/>
          <p14:tracePt t="144697" x="3614738" y="1985963"/>
          <p14:tracePt t="144713" x="3594100" y="1979613"/>
          <p14:tracePt t="144729" x="3557588" y="1971675"/>
          <p14:tracePt t="144746" x="3514725" y="1943100"/>
          <p14:tracePt t="144762" x="3471863" y="1914525"/>
          <p14:tracePt t="144780" x="3451225" y="1908175"/>
          <p14:tracePt t="144796" x="3414713" y="1893888"/>
          <p14:tracePt t="144813" x="3394075" y="1879600"/>
          <p14:tracePt t="144829" x="3386138" y="1871663"/>
          <p14:tracePt t="144846" x="3386138" y="1865313"/>
          <p14:tracePt t="144863" x="3379788" y="1857375"/>
          <p14:tracePt t="144879" x="3379788" y="1822450"/>
          <p14:tracePt t="144896" x="3379788" y="1808163"/>
          <p14:tracePt t="144914" x="3379788" y="1793875"/>
          <p14:tracePt t="144929" x="3379788" y="1771650"/>
          <p14:tracePt t="144946" x="3394075" y="1743075"/>
          <p14:tracePt t="144962" x="3408363" y="1728788"/>
          <p14:tracePt t="144980" x="3414713" y="1722438"/>
          <p14:tracePt t="145024" x="3436938" y="1708150"/>
          <p14:tracePt t="145040" x="3443288" y="1708150"/>
          <p14:tracePt t="145072" x="3451225" y="1708150"/>
          <p14:tracePt t="145080" x="3471863" y="1708150"/>
          <p14:tracePt t="145085" x="3479800" y="1708150"/>
          <p14:tracePt t="145096" x="3486150" y="1708150"/>
          <p14:tracePt t="145096" x="3500438" y="1708150"/>
          <p14:tracePt t="145112" x="3514725" y="1708150"/>
          <p14:tracePt t="145129" x="3551238" y="1708150"/>
          <p14:tracePt t="145145" x="3557588" y="1708150"/>
          <p14:tracePt t="145162" x="3565525" y="1708150"/>
          <p14:tracePt t="145199" x="3571875" y="1708150"/>
          <p14:tracePt t="145208" x="3571875" y="1722438"/>
          <p14:tracePt t="145215" x="3571875" y="1743075"/>
          <p14:tracePt t="145232" x="3571875" y="1771650"/>
          <p14:tracePt t="145246" x="3551238" y="1808163"/>
          <p14:tracePt t="145288" x="3543300" y="1814513"/>
          <p14:tracePt t="145329" x="3536950" y="1814513"/>
          <p14:tracePt t="145336" x="3522663" y="1814513"/>
          <p14:tracePt t="145345" x="3514725" y="1814513"/>
          <p14:tracePt t="145361" x="3508375" y="1814513"/>
          <p14:tracePt t="145504" x="3514725" y="1814513"/>
          <p14:tracePt t="145520" x="3522663" y="1814513"/>
          <p14:tracePt t="145648" x="3536950" y="1814513"/>
          <p14:tracePt t="145656" x="3551238" y="1814513"/>
          <p14:tracePt t="145672" x="3579813" y="1814513"/>
          <p14:tracePt t="145672" x="3600450" y="1814513"/>
          <p14:tracePt t="145680" x="3657600" y="1814513"/>
          <p14:tracePt t="145695" x="3914775" y="1814513"/>
          <p14:tracePt t="145711" x="4137025" y="1814513"/>
          <p14:tracePt t="145728" x="4408488" y="1814513"/>
          <p14:tracePt t="145744" x="4751388" y="1814513"/>
          <p14:tracePt t="145762" x="5072063" y="1814513"/>
          <p14:tracePt t="145778" x="5414963" y="1814513"/>
          <p14:tracePt t="145795" x="5708650" y="1814513"/>
          <p14:tracePt t="145811" x="5943600" y="1814513"/>
          <p14:tracePt t="145829" x="6086475" y="1814513"/>
          <p14:tracePt t="145845" x="6186488" y="1814513"/>
          <p14:tracePt t="145861" x="6265863" y="1814513"/>
          <p14:tracePt t="145878" x="6329363" y="1814513"/>
          <p14:tracePt t="145894" x="6408738" y="1814513"/>
          <p14:tracePt t="145894" x="6480175" y="1793875"/>
          <p14:tracePt t="145912" x="6572250" y="1785938"/>
          <p14:tracePt t="145927" x="6700838" y="1736725"/>
          <p14:tracePt t="145945" x="6737350" y="1728788"/>
          <p14:tracePt t="145961" x="6751638" y="1728788"/>
          <p14:tracePt t="146008" x="6765925" y="1728788"/>
          <p14:tracePt t="146016" x="6772275" y="1728788"/>
          <p14:tracePt t="146016" x="6780213" y="1728788"/>
          <p14:tracePt t="146027" x="6815138" y="1728788"/>
          <p14:tracePt t="146044" x="6880225" y="1728788"/>
          <p14:tracePt t="146061" x="7000875" y="1728788"/>
          <p14:tracePt t="146078" x="7129463" y="1728788"/>
          <p14:tracePt t="146095" x="7208838" y="1728788"/>
          <p14:tracePt t="146111" x="7251700" y="1728788"/>
          <p14:tracePt t="146111" x="7280275" y="1728788"/>
          <p14:tracePt t="146127" x="7294563" y="1728788"/>
          <p14:tracePt t="146144" x="7315200" y="1728788"/>
          <p14:tracePt t="146160" x="7400925" y="1728788"/>
          <p14:tracePt t="146178" x="7543800" y="1728788"/>
          <p14:tracePt t="146194" x="7694613" y="1728788"/>
          <p14:tracePt t="146211" x="7766050" y="1728788"/>
          <p14:tracePt t="146227" x="7800975" y="1728788"/>
          <p14:tracePt t="146296" x="7808913" y="1728788"/>
          <p14:tracePt t="146305" x="7815263" y="1728788"/>
          <p14:tracePt t="146360" x="7837488" y="1728788"/>
          <p14:tracePt t="146376" x="7858125" y="1736725"/>
          <p14:tracePt t="146384" x="7872413" y="1751013"/>
          <p14:tracePt t="146386" x="7886700" y="1757363"/>
          <p14:tracePt t="146393" x="7915275" y="1779588"/>
          <p14:tracePt t="146456" x="7923213" y="1793875"/>
          <p14:tracePt t="146460" x="7923213" y="1814513"/>
          <p14:tracePt t="146465" x="7908925" y="1836738"/>
          <p14:tracePt t="146476" x="7880350" y="1843088"/>
          <p14:tracePt t="146493" x="7837488" y="1857375"/>
          <p14:tracePt t="146511" x="7808913" y="1857375"/>
          <p14:tracePt t="146527" x="7751763" y="1885950"/>
          <p14:tracePt t="146544" x="7686675" y="1908175"/>
          <p14:tracePt t="146560" x="7615238" y="1922463"/>
          <p14:tracePt t="146577" x="7543800" y="1936750"/>
          <p14:tracePt t="146593" x="7466013" y="1957388"/>
          <p14:tracePt t="146611" x="7408863" y="1965325"/>
          <p14:tracePt t="146627" x="7358063" y="1965325"/>
          <p14:tracePt t="146644" x="7308850" y="1971675"/>
          <p14:tracePt t="146660" x="7243763" y="1985963"/>
          <p14:tracePt t="146677" x="7186613" y="1985963"/>
          <p14:tracePt t="146694" x="7143750" y="1985963"/>
          <p14:tracePt t="146710" x="7115175" y="1985963"/>
          <p14:tracePt t="146727" x="7051675" y="1985963"/>
          <p14:tracePt t="146745" x="6994525" y="1985963"/>
          <p14:tracePt t="146760" x="6929438" y="1985963"/>
          <p14:tracePt t="146776" x="6865938" y="2000250"/>
          <p14:tracePt t="146794" x="6858000" y="2000250"/>
          <p14:tracePt t="146809" x="6837363" y="2000250"/>
          <p14:tracePt t="146827" x="6808788" y="2000250"/>
          <p14:tracePt t="146843" x="6765925" y="2000250"/>
          <p14:tracePt t="146859" x="6700838" y="1993900"/>
          <p14:tracePt t="146877" x="6657975" y="1979613"/>
          <p14:tracePt t="146893" x="6643688" y="1979613"/>
          <p14:tracePt t="146910" x="6637338" y="1971675"/>
          <p14:tracePt t="146926" x="6629400" y="1965325"/>
          <p14:tracePt t="146943" x="6623050" y="1965325"/>
          <p14:tracePt t="146959" x="6600825" y="1957388"/>
          <p14:tracePt t="146976" x="6594475" y="1951038"/>
          <p14:tracePt t="146993" x="6586538" y="1936750"/>
          <p14:tracePt t="147010" x="6572250" y="1922463"/>
          <p14:tracePt t="147026" x="6565900" y="1893888"/>
          <p14:tracePt t="147043" x="6557963" y="1879600"/>
          <p14:tracePt t="147060" x="6557963" y="1871663"/>
          <p14:tracePt t="147077" x="6551613" y="1857375"/>
          <p14:tracePt t="147112" x="6551613" y="1851025"/>
          <p14:tracePt t="147144" x="6551613" y="1843088"/>
          <p14:tracePt t="147151" x="6551613" y="1822450"/>
          <p14:tracePt t="147166" x="6551613" y="1814513"/>
          <p14:tracePt t="147176" x="6551613" y="1800225"/>
          <p14:tracePt t="147176" x="6551613" y="1793875"/>
          <p14:tracePt t="147232" x="6551613" y="1779588"/>
          <p14:tracePt t="147232" x="6551613" y="1771650"/>
          <p14:tracePt t="147248" x="6551613" y="1765300"/>
          <p14:tracePt t="147264" x="6551613" y="1757363"/>
          <p14:tracePt t="147272" x="6551613" y="1743075"/>
          <p14:tracePt t="147277" x="6572250" y="1708150"/>
          <p14:tracePt t="147293" x="6586538" y="1693863"/>
          <p14:tracePt t="147309" x="6594475" y="1685925"/>
          <p14:tracePt t="147360" x="6600825" y="1679575"/>
          <p14:tracePt t="147376" x="6608763" y="1679575"/>
          <p14:tracePt t="147384" x="6615113" y="1671638"/>
          <p14:tracePt t="147388" x="6623050" y="1671638"/>
          <p14:tracePt t="147396" x="6651625" y="1671638"/>
          <p14:tracePt t="147409" x="6686550" y="1651000"/>
          <p14:tracePt t="147426" x="6700838" y="1651000"/>
          <p14:tracePt t="147442" x="6737350" y="1651000"/>
          <p14:tracePt t="147459" x="6772275" y="1651000"/>
          <p14:tracePt t="147475" x="6800850" y="1651000"/>
          <p14:tracePt t="147492" x="6823075" y="1651000"/>
          <p14:tracePt t="147510" x="6851650" y="1651000"/>
          <p14:tracePt t="147526" x="6894513" y="1651000"/>
          <p14:tracePt t="147543" x="6937375" y="1651000"/>
          <p14:tracePt t="147558" x="6986588" y="1651000"/>
          <p14:tracePt t="147577" x="7008813" y="1651000"/>
          <p14:tracePt t="147592" x="7015163" y="1651000"/>
          <p14:tracePt t="147609" x="7029450" y="1651000"/>
          <p14:tracePt t="147625" x="7051675" y="1651000"/>
          <p14:tracePt t="147642" x="7065963" y="1651000"/>
          <p14:tracePt t="147658" x="7086600" y="1651000"/>
          <p14:tracePt t="147675" x="7094538" y="1651000"/>
          <p14:tracePt t="147712" x="7123113" y="1651000"/>
          <p14:tracePt t="147720" x="7129463" y="1651000"/>
          <p14:tracePt t="147725" x="7143750" y="1651000"/>
          <p14:tracePt t="147741" x="7158038" y="1651000"/>
          <p14:tracePt t="147758" x="7165975" y="1651000"/>
          <p14:tracePt t="147800" x="7172325" y="1651000"/>
          <p14:tracePt t="147832" x="7180263" y="1651000"/>
          <p14:tracePt t="147840" x="7194550" y="1651000"/>
          <p14:tracePt t="147856" x="7200900" y="1651000"/>
          <p14:tracePt t="147867" x="7208838" y="1651000"/>
          <p14:tracePt t="147874" x="7237413" y="1651000"/>
          <p14:tracePt t="147891" x="7280275" y="1651000"/>
          <p14:tracePt t="147908" x="7323138" y="1651000"/>
          <p14:tracePt t="147984" x="7323138" y="1665288"/>
          <p14:tracePt t="147992" x="7272338" y="1671638"/>
          <p14:tracePt t="148000" x="7237413" y="1671638"/>
          <p14:tracePt t="148008" x="7194550" y="1700213"/>
          <p14:tracePt t="148016" x="7015163" y="1757363"/>
          <p14:tracePt t="148024" x="6786563" y="1793875"/>
          <p14:tracePt t="148042" x="6557963" y="1865313"/>
          <p14:tracePt t="148058" x="6329363" y="1908175"/>
          <p14:tracePt t="148075" x="6129338" y="1957388"/>
          <p14:tracePt t="148091" x="5957888" y="1971675"/>
          <p14:tracePt t="148108" x="5800725" y="1971675"/>
          <p14:tracePt t="148124" x="5629275" y="1971675"/>
          <p14:tracePt t="148141" x="5457825" y="1971675"/>
          <p14:tracePt t="148158" x="5314950" y="1971675"/>
          <p14:tracePt t="148174" x="5129213" y="1971675"/>
          <p14:tracePt t="148191" x="4865688" y="1971675"/>
          <p14:tracePt t="148208" x="4694238" y="1971675"/>
          <p14:tracePt t="148224" x="4537075" y="1951038"/>
          <p14:tracePt t="148241" x="4408488" y="1928813"/>
          <p14:tracePt t="148258" x="4337050" y="1914525"/>
          <p14:tracePt t="148275" x="4271963" y="1893888"/>
          <p14:tracePt t="148291" x="4200525" y="1885950"/>
          <p14:tracePt t="148307" x="4094163" y="1857375"/>
          <p14:tracePt t="148325" x="4000500" y="1851025"/>
          <p14:tracePt t="148340" x="3929063" y="1836738"/>
          <p14:tracePt t="148358" x="3914775" y="1836738"/>
          <p14:tracePt t="148408" x="3908425" y="1836738"/>
          <p14:tracePt t="148416" x="3900488" y="1828800"/>
          <p14:tracePt t="148424" x="3894138" y="1828800"/>
          <p14:tracePt t="148428" x="3857625" y="1814513"/>
          <p14:tracePt t="148440" x="3829050" y="1814513"/>
          <p14:tracePt t="148458" x="3822700" y="1808163"/>
          <p14:tracePt t="148474" x="3808413" y="1808163"/>
          <p14:tracePt t="148491" x="3794125" y="1800225"/>
          <p14:tracePt t="148508" x="3765550" y="1800225"/>
          <p14:tracePt t="148524" x="3743325" y="1785938"/>
          <p14:tracePt t="148541" x="3736975" y="1785938"/>
          <p14:tracePt t="148558" x="3729038" y="1785938"/>
          <p14:tracePt t="148760" x="3736975" y="1785938"/>
          <p14:tracePt t="148762" x="3743325" y="1785938"/>
          <p14:tracePt t="148776" x="3751263" y="1785938"/>
          <p14:tracePt t="148792" x="3765550" y="1785938"/>
          <p14:tracePt t="148792" x="3771900" y="1785938"/>
          <p14:tracePt t="148816" x="3779838" y="1785938"/>
          <p14:tracePt t="148832" x="3786188" y="1793875"/>
          <p14:tracePt t="148888" x="3800475" y="1793875"/>
          <p14:tracePt t="149016" x="3814763" y="1800225"/>
          <p14:tracePt t="149022" x="3822700" y="1808163"/>
          <p14:tracePt t="149097" x="3829050" y="1808163"/>
          <p14:tracePt t="149128" x="3843338" y="1808163"/>
          <p14:tracePt t="149160" x="3851275" y="1808163"/>
          <p14:tracePt t="149264" x="3857625" y="1808163"/>
          <p14:tracePt t="149297" x="3865563" y="1808163"/>
          <p14:tracePt t="149303" x="3879850" y="1808163"/>
          <p14:tracePt t="149303" x="3886200" y="1808163"/>
          <p14:tracePt t="149328" x="3894138" y="1808163"/>
          <p14:tracePt t="149376" x="3900488" y="1808163"/>
          <p14:tracePt t="149400" x="3914775" y="1808163"/>
          <p14:tracePt t="149408" x="3922713" y="1808163"/>
          <p14:tracePt t="149424" x="3929063" y="1808163"/>
          <p14:tracePt t="149440" x="3937000" y="1808163"/>
          <p14:tracePt t="149440" x="3965575" y="1793875"/>
          <p14:tracePt t="149480" x="3971925" y="1793875"/>
          <p14:tracePt t="149487" x="3979863" y="1793875"/>
          <p14:tracePt t="149506" x="3994150" y="1793875"/>
          <p14:tracePt t="149506" x="4008438" y="1785938"/>
          <p14:tracePt t="149522" x="4014788" y="1785938"/>
          <p14:tracePt t="149560" x="4029075" y="1785938"/>
          <p14:tracePt t="149600" x="4037013" y="1785938"/>
          <p14:tracePt t="150552" x="4051300" y="1785938"/>
          <p14:tracePt t="150560" x="4094163" y="1785938"/>
          <p14:tracePt t="150568" x="4129088" y="1785938"/>
          <p14:tracePt t="150571" x="4222750" y="1785938"/>
          <p14:tracePt t="150588" x="4286250" y="1785938"/>
          <p14:tracePt t="150605" x="4365625" y="1785938"/>
          <p14:tracePt t="150622" x="4408488" y="1785938"/>
          <p14:tracePt t="150638" x="4465638" y="1785938"/>
          <p14:tracePt t="150654" x="4529138" y="1785938"/>
          <p14:tracePt t="150670" x="4672013" y="1785938"/>
          <p14:tracePt t="150687" x="4794250" y="1785938"/>
          <p14:tracePt t="150704" x="4937125" y="1785938"/>
          <p14:tracePt t="150721" x="5057775" y="1785938"/>
          <p14:tracePt t="150738" x="5165725" y="1785938"/>
          <p14:tracePt t="150754" x="5229225" y="1785938"/>
          <p14:tracePt t="150772" x="5300663" y="1785938"/>
          <p14:tracePt t="150787" x="5314950" y="1785938"/>
          <p14:tracePt t="150805" x="5343525" y="1785938"/>
          <p14:tracePt t="150821" x="5386388" y="1785938"/>
          <p14:tracePt t="150838" x="5451475" y="1785938"/>
          <p14:tracePt t="150854" x="5529263" y="1785938"/>
          <p14:tracePt t="150870" x="5637213" y="1785938"/>
          <p14:tracePt t="150888" x="5680075" y="1785938"/>
          <p14:tracePt t="150903" x="5715000" y="1785938"/>
          <p14:tracePt t="150921" x="5757863" y="1785938"/>
          <p14:tracePt t="150937" x="5786438" y="1785938"/>
          <p14:tracePt t="150954" x="5857875" y="1785938"/>
          <p14:tracePt t="150970" x="5929313" y="1785938"/>
          <p14:tracePt t="150987" x="5980113" y="1785938"/>
          <p14:tracePt t="151004" x="6029325" y="1785938"/>
          <p14:tracePt t="151020" x="6086475" y="1785938"/>
          <p14:tracePt t="151038" x="6129338" y="1785938"/>
          <p14:tracePt t="151054" x="6172200" y="1785938"/>
          <p14:tracePt t="151054" x="6200775" y="1785938"/>
          <p14:tracePt t="151072" x="6229350" y="1785938"/>
          <p14:tracePt t="151087" x="6272213" y="1785938"/>
          <p14:tracePt t="151087" x="6300788" y="1785938"/>
          <p14:tracePt t="151104" x="6315075" y="1785938"/>
          <p14:tracePt t="151120" x="6329363" y="1785938"/>
          <p14:tracePt t="151137" x="6351588" y="1785938"/>
          <p14:tracePt t="151157" x="6380163" y="1785938"/>
          <p14:tracePt t="151170" x="6415088" y="1785938"/>
          <p14:tracePt t="151186" x="6437313" y="1785938"/>
          <p14:tracePt t="151203" x="6457950" y="1785938"/>
          <p14:tracePt t="151220" x="6472238" y="1785938"/>
          <p14:tracePt t="151236" x="6500813" y="1785938"/>
          <p14:tracePt t="151253" x="6508750" y="1785938"/>
          <p14:tracePt t="151270" x="6515100" y="1785938"/>
          <p14:tracePt t="151368" x="6529388" y="1785938"/>
          <p14:tracePt t="152048" x="6537325" y="1785938"/>
          <p14:tracePt t="152064" x="6543675" y="1785938"/>
          <p14:tracePt t="152079" x="6551613" y="1785938"/>
          <p14:tracePt t="152096" x="6565900" y="1785938"/>
          <p14:tracePt t="152103" x="6572250" y="1785938"/>
          <p14:tracePt t="152104" x="6586538" y="1785938"/>
          <p14:tracePt t="152118" x="6657975" y="1785938"/>
          <p14:tracePt t="152136" x="6780213" y="1785938"/>
          <p14:tracePt t="152152" x="6880225" y="1785938"/>
          <p14:tracePt t="152169" x="6972300" y="1785938"/>
          <p14:tracePt t="152186" x="7008813" y="1785938"/>
          <p14:tracePt t="152201" x="7015163" y="1785938"/>
          <p14:tracePt t="152303" x="7023100" y="1785938"/>
          <p14:tracePt t="152312" x="7029450" y="1785938"/>
          <p14:tracePt t="152320" x="7051675" y="1785938"/>
          <p14:tracePt t="152336" x="7065963" y="1785938"/>
          <p14:tracePt t="152352" x="7094538" y="1785938"/>
          <p14:tracePt t="152353" x="7129463" y="1785938"/>
          <p14:tracePt t="152369" x="7137400" y="1785938"/>
          <p14:tracePt t="152385" x="7143750" y="1785938"/>
          <p14:tracePt t="152402" x="7165975" y="1785938"/>
          <p14:tracePt t="152418" x="7186613" y="1785938"/>
          <p14:tracePt t="152435" x="7229475" y="1785938"/>
          <p14:tracePt t="152451" x="7294563" y="1785938"/>
          <p14:tracePt t="152468" x="7366000" y="1785938"/>
          <p14:tracePt t="152486" x="7415213" y="1785938"/>
          <p14:tracePt t="152501" x="7458075" y="1785938"/>
          <p14:tracePt t="152519" x="7486650" y="1785938"/>
          <p14:tracePt t="152534" x="7515225" y="1785938"/>
          <p14:tracePt t="152552" x="7529513" y="1785938"/>
          <p14:tracePt t="152568" x="7558088" y="1785938"/>
          <p14:tracePt t="152586" x="7580313" y="1785938"/>
          <p14:tracePt t="152601" x="7608888" y="1785938"/>
          <p14:tracePt t="152618" x="7643813" y="1785938"/>
          <p14:tracePt t="152635" x="7672388" y="1785938"/>
          <p14:tracePt t="152651" x="7686675" y="1785938"/>
          <p14:tracePt t="152669" x="7694613" y="1785938"/>
          <p14:tracePt t="152684" x="7715250" y="1785938"/>
          <p14:tracePt t="152719" x="7723188" y="1785938"/>
          <p14:tracePt t="152776" x="7729538" y="1785938"/>
          <p14:tracePt t="152928" x="7723188" y="1785938"/>
          <p14:tracePt t="152936" x="7708900" y="1785938"/>
          <p14:tracePt t="152944" x="7686675" y="1793875"/>
          <p14:tracePt t="152951" x="7651750" y="1808163"/>
          <p14:tracePt t="152951" x="7643813" y="1814513"/>
          <p14:tracePt t="152968" x="7600950" y="1822450"/>
          <p14:tracePt t="152984" x="7558088" y="1836738"/>
          <p14:tracePt t="153001" x="7486650" y="1865313"/>
          <p14:tracePt t="153017" x="7394575" y="1871663"/>
          <p14:tracePt t="153034" x="7315200" y="1885950"/>
          <p14:tracePt t="153051" x="7294563" y="1900238"/>
          <p14:tracePt t="153067" x="7265988" y="1900238"/>
          <p14:tracePt t="153101" x="7251700" y="1900238"/>
          <p14:tracePt t="153101" x="7208838" y="1908175"/>
          <p14:tracePt t="153119" x="7143750" y="1908175"/>
          <p14:tracePt t="153134" x="7080250" y="1928813"/>
          <p14:tracePt t="153151" x="6994525" y="1957388"/>
          <p14:tracePt t="153168" x="6980238" y="1957388"/>
          <p14:tracePt t="153184" x="6958013" y="1957388"/>
          <p14:tracePt t="153200" x="6951663" y="1957388"/>
          <p14:tracePt t="153218" x="6943725" y="1957388"/>
          <p14:tracePt t="153234" x="6937375" y="1957388"/>
          <p14:tracePt t="153251" x="6908800" y="1965325"/>
          <p14:tracePt t="153267" x="6851650" y="1971675"/>
          <p14:tracePt t="153284" x="6794500" y="1971675"/>
          <p14:tracePt t="153300" x="6757988" y="1971675"/>
          <p14:tracePt t="153317" x="6729413" y="1971675"/>
          <p14:tracePt t="153334" x="6700838" y="1971675"/>
          <p14:tracePt t="153351" x="6680200" y="1971675"/>
          <p14:tracePt t="153368" x="6643688" y="1971675"/>
          <p14:tracePt t="153384" x="6594475" y="1971675"/>
          <p14:tracePt t="153401" x="6523038" y="1971675"/>
          <p14:tracePt t="153418" x="6472238" y="1971675"/>
          <p14:tracePt t="153433" x="6465888" y="1971675"/>
          <p14:tracePt t="153480" x="6457950" y="1971675"/>
          <p14:tracePt t="153501" x="6443663" y="1971675"/>
          <p14:tracePt t="153511" x="6437313" y="1971675"/>
          <p14:tracePt t="153517" x="6429375" y="1971675"/>
          <p14:tracePt t="153534" x="6423025" y="1971675"/>
          <p14:tracePt t="153551" x="6400800" y="1957388"/>
          <p14:tracePt t="153567" x="6400800" y="1914525"/>
          <p14:tracePt t="153584" x="6400800" y="1865313"/>
          <p14:tracePt t="153600" x="6400800" y="1828800"/>
          <p14:tracePt t="153617" x="6415088" y="1814513"/>
          <p14:tracePt t="153634" x="6429375" y="1779588"/>
          <p14:tracePt t="153650" x="6443663" y="1765300"/>
          <p14:tracePt t="153667" x="6457950" y="1743075"/>
          <p14:tracePt t="153683" x="6472238" y="1736725"/>
          <p14:tracePt t="153701" x="6500813" y="1728788"/>
          <p14:tracePt t="153716" x="6523038" y="1714500"/>
          <p14:tracePt t="153733" x="6557963" y="1708150"/>
          <p14:tracePt t="153750" x="6608763" y="1693863"/>
          <p14:tracePt t="153766" x="6637338" y="1685925"/>
          <p14:tracePt t="153783" x="6686550" y="1679575"/>
          <p14:tracePt t="153800" x="6694488" y="1671638"/>
          <p14:tracePt t="153833" x="6715125" y="1671638"/>
          <p14:tracePt t="153864" x="6729413" y="1671638"/>
          <p14:tracePt t="153875" x="6737350" y="1671638"/>
          <p14:tracePt t="153880" x="6800850" y="1657350"/>
          <p14:tracePt t="153888" x="6829425" y="1657350"/>
          <p14:tracePt t="153899" x="6872288" y="1657350"/>
          <p14:tracePt t="153916" x="6915150" y="1657350"/>
          <p14:tracePt t="153933" x="6980238" y="1657350"/>
          <p14:tracePt t="153950" x="7023100" y="1657350"/>
          <p14:tracePt t="153966" x="7086600" y="1657350"/>
          <p14:tracePt t="153983" x="7172325" y="1657350"/>
          <p14:tracePt t="154000" x="7272338" y="1657350"/>
          <p14:tracePt t="154017" x="7400925" y="1657350"/>
          <p14:tracePt t="154033" x="7486650" y="1657350"/>
          <p14:tracePt t="154050" x="7551738" y="1657350"/>
          <p14:tracePt t="154066" x="7586663" y="1657350"/>
          <p14:tracePt t="154084" x="7594600" y="1657350"/>
          <p14:tracePt t="154100" x="7623175" y="1657350"/>
          <p14:tracePt t="154117" x="7629525" y="1657350"/>
          <p14:tracePt t="154133" x="7637463" y="1657350"/>
          <p14:tracePt t="154149" x="7658100" y="1657350"/>
          <p14:tracePt t="154165" x="7672388" y="1657350"/>
          <p14:tracePt t="154183" x="7700963" y="1665288"/>
          <p14:tracePt t="154199" x="7743825" y="1665288"/>
          <p14:tracePt t="154216" x="7751763" y="1665288"/>
          <p14:tracePt t="154233" x="7758113" y="1671638"/>
          <p14:tracePt t="154320" x="7772400" y="1693863"/>
          <p14:tracePt t="154336" x="7772400" y="1708150"/>
          <p14:tracePt t="154352" x="7772400" y="1714500"/>
          <p14:tracePt t="154352" x="7772400" y="1728788"/>
          <p14:tracePt t="154376" x="7772400" y="1736725"/>
          <p14:tracePt t="154384" x="7772400" y="1743075"/>
          <p14:tracePt t="154399" x="7772400" y="1751013"/>
          <p14:tracePt t="154407" x="7766050" y="1765300"/>
          <p14:tracePt t="154416" x="7758113" y="1771650"/>
          <p14:tracePt t="154432" x="7751763" y="1779588"/>
          <p14:tracePt t="154449" x="7743825" y="1779588"/>
          <p14:tracePt t="154466" x="7729538" y="1785938"/>
          <p14:tracePt t="154482" x="7700963" y="1800225"/>
          <p14:tracePt t="154499" x="7694613" y="1800225"/>
          <p14:tracePt t="154516" x="7672388" y="1814513"/>
          <p14:tracePt t="154560" x="7651750" y="1822450"/>
          <p14:tracePt t="154574" x="7623175" y="1828800"/>
          <p14:tracePt t="154616" x="7615238" y="1828800"/>
          <p14:tracePt t="154624" x="7608888" y="1836738"/>
          <p14:tracePt t="154627" x="7594600" y="1836738"/>
          <p14:tracePt t="154635" x="7586663" y="1836738"/>
          <p14:tracePt t="154649" x="7580313" y="1836738"/>
          <p14:tracePt t="154666" x="7551738" y="1857375"/>
          <p14:tracePt t="154683" x="7537450" y="1865313"/>
          <p14:tracePt t="154701" x="7508875" y="1871663"/>
          <p14:tracePt t="154716" x="7451725" y="1879600"/>
          <p14:tracePt t="154731" x="7394575" y="1900238"/>
          <p14:tracePt t="154749" x="7366000" y="1908175"/>
          <p14:tracePt t="154765" x="7358063" y="1908175"/>
          <p14:tracePt t="154782" x="7329488" y="1914525"/>
          <p14:tracePt t="154824" x="7323138" y="1914525"/>
          <p14:tracePt t="154832" x="7294563" y="1922463"/>
          <p14:tracePt t="154848" x="7251700" y="1943100"/>
          <p14:tracePt t="154850" x="7200900" y="1951038"/>
          <p14:tracePt t="154865" x="7186613" y="1951038"/>
          <p14:tracePt t="154912" x="7180263" y="1951038"/>
          <p14:tracePt t="154960" x="7165975" y="1951038"/>
          <p14:tracePt t="155016" x="7158038" y="1951038"/>
          <p14:tracePt t="155048" x="7151688" y="1951038"/>
          <p14:tracePt t="155062" x="7129463" y="1951038"/>
          <p14:tracePt t="155072" x="7108825" y="1951038"/>
          <p14:tracePt t="155081" x="7100888" y="1951038"/>
          <p14:tracePt t="155082" x="7080250" y="1943100"/>
          <p14:tracePt t="155098" x="7058025" y="1936750"/>
          <p14:tracePt t="155115" x="7023100" y="1936750"/>
          <p14:tracePt t="155131" x="6986588" y="1936750"/>
          <p14:tracePt t="155148" x="6951663" y="1928813"/>
          <p14:tracePt t="155164" x="6908800" y="1928813"/>
          <p14:tracePt t="155181" x="6872288" y="1908175"/>
          <p14:tracePt t="155198" x="6858000" y="1908175"/>
          <p14:tracePt t="155215" x="6837363" y="1908175"/>
          <p14:tracePt t="155215" x="6815138" y="1900238"/>
          <p14:tracePt t="155247" x="6808788" y="1900238"/>
          <p14:tracePt t="155248" x="6780213" y="1900238"/>
          <p14:tracePt t="155265" x="6723063" y="1893888"/>
          <p14:tracePt t="155280" x="6629400" y="1893888"/>
          <p14:tracePt t="155298" x="6529388" y="1893888"/>
          <p14:tracePt t="155314" x="6423025" y="1893888"/>
          <p14:tracePt t="155331" x="6323013" y="1893888"/>
          <p14:tracePt t="155348" x="6215063" y="1893888"/>
          <p14:tracePt t="155364" x="6108700" y="1893888"/>
          <p14:tracePt t="155381" x="6000750" y="1893888"/>
          <p14:tracePt t="155398" x="5900738" y="1893888"/>
          <p14:tracePt t="155414" x="5794375" y="1893888"/>
          <p14:tracePt t="155431" x="5672138" y="1893888"/>
          <p14:tracePt t="155431" x="5565775" y="1893888"/>
          <p14:tracePt t="155448" x="5408613" y="1893888"/>
          <p14:tracePt t="155464" x="5237163" y="1893888"/>
          <p14:tracePt t="155481" x="5080000" y="1893888"/>
          <p14:tracePt t="155497" x="4957763" y="1893888"/>
          <p14:tracePt t="155515" x="4837113" y="1893888"/>
          <p14:tracePt t="155530" x="4743450" y="1893888"/>
          <p14:tracePt t="155547" x="4665663" y="1893888"/>
          <p14:tracePt t="155564" x="4600575" y="1893888"/>
          <p14:tracePt t="155580" x="4508500" y="1893888"/>
          <p14:tracePt t="155598" x="4408488" y="1893888"/>
          <p14:tracePt t="155614" x="4314825" y="1893888"/>
          <p14:tracePt t="155631" x="4251325" y="1893888"/>
          <p14:tracePt t="155647" x="4165600" y="1893888"/>
          <p14:tracePt t="155664" x="4122738" y="1893888"/>
          <p14:tracePt t="155681" x="4057650" y="1893888"/>
          <p14:tracePt t="155697" x="4022725" y="1893888"/>
          <p14:tracePt t="155714" x="3986213" y="1893888"/>
          <p14:tracePt t="155731" x="3957638" y="1893888"/>
          <p14:tracePt t="155747" x="3914775" y="1893888"/>
          <p14:tracePt t="155763" x="3900488" y="1893888"/>
          <p14:tracePt t="155780" x="3894138" y="1893888"/>
          <p14:tracePt t="155797" x="3879850" y="1893888"/>
          <p14:tracePt t="155814" x="3865563" y="1893888"/>
          <p14:tracePt t="155830" x="3857625" y="1893888"/>
          <p14:tracePt t="155847" x="3836988" y="1893888"/>
          <p14:tracePt t="155864" x="3814763" y="1879600"/>
          <p14:tracePt t="155880" x="3779838" y="1879600"/>
          <p14:tracePt t="155898" x="3751263" y="1879600"/>
          <p14:tracePt t="155914" x="3743325" y="1879600"/>
          <p14:tracePt t="155984" x="3736975" y="1879600"/>
          <p14:tracePt t="155992" x="3722688" y="1879600"/>
          <p14:tracePt t="156000" x="3714750" y="1879600"/>
          <p14:tracePt t="156032" x="3708400" y="1879600"/>
          <p14:tracePt t="156048" x="3700463" y="1879600"/>
          <p14:tracePt t="156064" x="3679825" y="1879600"/>
          <p14:tracePt t="156071" x="3671888" y="1871663"/>
          <p14:tracePt t="156087" x="3665538" y="1865313"/>
          <p14:tracePt t="156136" x="3657600" y="1865313"/>
          <p14:tracePt t="158200" x="3651250" y="1857375"/>
          <p14:tracePt t="159920" x="3636963" y="1857375"/>
          <p14:tracePt t="159928" x="3629025" y="1857375"/>
          <p14:tracePt t="159934" x="3622675" y="1857375"/>
          <p14:tracePt t="159992" x="3600450" y="1865313"/>
          <p14:tracePt t="160000" x="3594100" y="1865313"/>
          <p14:tracePt t="160008" x="3586163" y="1865313"/>
          <p14:tracePt t="160080" x="3557588" y="1879600"/>
          <p14:tracePt t="160095" x="3551238" y="1879600"/>
          <p14:tracePt t="160112" x="3543300" y="1885950"/>
          <p14:tracePt t="160168" x="3529013" y="1885950"/>
          <p14:tracePt t="160183" x="3486150" y="1908175"/>
          <p14:tracePt t="160192" x="3479800" y="1908175"/>
          <p14:tracePt t="160194" x="3465513" y="1914525"/>
          <p14:tracePt t="160206" x="3394075" y="1928813"/>
          <p14:tracePt t="160224" x="3336925" y="1943100"/>
          <p14:tracePt t="160240" x="3300413" y="1957388"/>
          <p14:tracePt t="160257" x="3222625" y="2000250"/>
          <p14:tracePt t="160274" x="3171825" y="2008188"/>
          <p14:tracePt t="160291" x="3151188" y="2014538"/>
          <p14:tracePt t="160307" x="3143250" y="2014538"/>
          <p14:tracePt t="160323" x="3108325" y="2022475"/>
          <p14:tracePt t="160341" x="3071813" y="2043113"/>
          <p14:tracePt t="160357" x="3051175" y="2051050"/>
          <p14:tracePt t="160374" x="3028950" y="2051050"/>
          <p14:tracePt t="160391" x="3014663" y="2057400"/>
          <p14:tracePt t="160406" x="2965450" y="2065338"/>
          <p14:tracePt t="160425" x="2943225" y="2065338"/>
          <p14:tracePt t="160440" x="2900363" y="2079625"/>
          <p14:tracePt t="160457" x="2857500" y="2093913"/>
          <p14:tracePt t="160473" x="2800350" y="2093913"/>
          <p14:tracePt t="160490" x="2779713" y="2100263"/>
          <p14:tracePt t="160507" x="2765425" y="2100263"/>
          <p14:tracePt t="160524" x="2757488" y="2100263"/>
          <p14:tracePt t="160540" x="2743200" y="2100263"/>
          <p14:tracePt t="160558" x="2728913" y="2108200"/>
          <p14:tracePt t="160600" x="2722563" y="2108200"/>
          <p14:tracePt t="160615" x="2700338" y="2108200"/>
          <p14:tracePt t="160632" x="2686050" y="2108200"/>
          <p14:tracePt t="160632" x="2679700" y="2108200"/>
          <p14:tracePt t="160648" x="2665413" y="2108200"/>
          <p14:tracePt t="160656" x="2636838" y="2108200"/>
          <p14:tracePt t="160664" x="2614613" y="2108200"/>
          <p14:tracePt t="160674" x="2608263" y="2108200"/>
          <p14:tracePt t="161200" x="2614613" y="2108200"/>
          <p14:tracePt t="161239" x="2622550" y="2108200"/>
          <p14:tracePt t="161247" x="2636838" y="2108200"/>
          <p14:tracePt t="161287" x="2643188" y="2108200"/>
          <p14:tracePt t="161320" x="2651125" y="2108200"/>
          <p14:tracePt t="161352" x="2657475" y="2108200"/>
          <p14:tracePt t="161360" x="2671763" y="2108200"/>
          <p14:tracePt t="161372" x="2679700" y="2108200"/>
          <p14:tracePt t="161376" x="2686050" y="2108200"/>
          <p14:tracePt t="161388" x="2693988" y="2108200"/>
          <p14:tracePt t="161424" x="2708275" y="2108200"/>
          <p14:tracePt t="161424" x="2714625" y="2108200"/>
          <p14:tracePt t="161439" x="2728913" y="2108200"/>
          <p14:tracePt t="161456" x="2757488" y="2108200"/>
          <p14:tracePt t="161472" x="2771775" y="2108200"/>
          <p14:tracePt t="161489" x="2786063" y="2108200"/>
          <p14:tracePt t="161505" x="2794000" y="2108200"/>
          <p14:tracePt t="161522" x="2808288" y="2108200"/>
          <p14:tracePt t="161557" x="2822575" y="2108200"/>
          <p14:tracePt t="161576" x="2828925" y="2108200"/>
          <p14:tracePt t="161608" x="2836863" y="2108200"/>
          <p14:tracePt t="161616" x="2843213" y="2108200"/>
          <p14:tracePt t="161632" x="2857500" y="2108200"/>
          <p14:tracePt t="161647" x="2865438" y="2108200"/>
          <p14:tracePt t="161663" x="2871788" y="2108200"/>
          <p14:tracePt t="161679" x="2879725" y="2108200"/>
          <p14:tracePt t="161689" x="2900363" y="2108200"/>
          <p14:tracePt t="161735" x="2908300" y="2108200"/>
          <p14:tracePt t="161784" x="2914650" y="2108200"/>
          <p14:tracePt t="161840" x="2922588" y="2108200"/>
          <p14:tracePt t="161856" x="2936875" y="2108200"/>
          <p14:tracePt t="161865" x="2943225" y="2108200"/>
          <p14:tracePt t="161888" x="2957513" y="2108200"/>
          <p14:tracePt t="161888" x="2986088" y="2108200"/>
          <p14:tracePt t="161905" x="3022600" y="2108200"/>
          <p14:tracePt t="161921" x="3065463" y="2085975"/>
          <p14:tracePt t="161938" x="3108325" y="2085975"/>
          <p14:tracePt t="161954" x="3151188" y="2079625"/>
          <p14:tracePt t="161971" x="3194050" y="2071688"/>
          <p14:tracePt t="161988" x="3208338" y="2071688"/>
          <p14:tracePt t="162005" x="3236913" y="2071688"/>
          <p14:tracePt t="162022" x="3251200" y="2071688"/>
          <p14:tracePt t="162037" x="3271838" y="2071688"/>
          <p14:tracePt t="162055" x="3294063" y="2071688"/>
          <p14:tracePt t="162055" x="3308350" y="2071688"/>
          <p14:tracePt t="162073" x="3322638" y="2071688"/>
          <p14:tracePt t="162089" x="3351213" y="2071688"/>
          <p14:tracePt t="162127" x="3357563" y="2071688"/>
          <p14:tracePt t="162136" x="3365500" y="2071688"/>
          <p14:tracePt t="162144" x="3386138" y="2071688"/>
          <p14:tracePt t="162160" x="3400425" y="2071688"/>
          <p14:tracePt t="162172" x="3443288" y="2071688"/>
          <p14:tracePt t="162188" x="3471863" y="2071688"/>
          <p14:tracePt t="162205" x="3514725" y="2071688"/>
          <p14:tracePt t="162221" x="3529013" y="2071688"/>
          <p14:tracePt t="162238" x="3557588" y="2071688"/>
          <p14:tracePt t="162254" x="3586163" y="2071688"/>
          <p14:tracePt t="162271" x="3636963" y="2071688"/>
          <p14:tracePt t="162288" x="3671888" y="2071688"/>
          <p14:tracePt t="162305" x="3686175" y="2071688"/>
          <p14:tracePt t="162320" x="3694113" y="2071688"/>
          <p14:tracePt t="162337" x="3714750" y="2071688"/>
          <p14:tracePt t="162384" x="3722688" y="2071688"/>
          <p14:tracePt t="162424" x="3729038" y="2071688"/>
          <p14:tracePt t="162431" x="3743325" y="2071688"/>
          <p14:tracePt t="162447" x="3751263" y="2071688"/>
          <p14:tracePt t="162464" x="3757613" y="2071688"/>
          <p14:tracePt t="162496" x="3771900" y="2071688"/>
          <p14:tracePt t="162504" x="3786188" y="2071688"/>
          <p14:tracePt t="162520" x="3794125" y="2071688"/>
          <p14:tracePt t="162528" x="3800475" y="2071688"/>
          <p14:tracePt t="162560" x="3808413" y="2071688"/>
          <p14:tracePt t="162577" x="3822700" y="2071688"/>
          <p14:tracePt t="162587" x="3829050" y="2071688"/>
          <p14:tracePt t="162639" x="3836988" y="2071688"/>
          <p14:tracePt t="162656" x="3843338" y="2071688"/>
          <p14:tracePt t="162696" x="3857625" y="2071688"/>
          <p14:tracePt t="162703" x="3865563" y="2071688"/>
          <p14:tracePt t="162736" x="3871913" y="2071688"/>
          <p14:tracePt t="162776" x="3879850" y="2071688"/>
          <p14:tracePt t="162784" x="3894138" y="2071688"/>
          <p14:tracePt t="162792" x="3908425" y="2071688"/>
          <p14:tracePt t="162804" x="3951288" y="2071688"/>
          <p14:tracePt t="162820" x="3979863" y="2057400"/>
          <p14:tracePt t="162838" x="3986213" y="2057400"/>
          <p14:tracePt t="162854" x="4014788" y="2043113"/>
          <p14:tracePt t="162870" x="4043363" y="2036763"/>
          <p14:tracePt t="162887" x="4086225" y="2028825"/>
          <p14:tracePt t="163048" x="4065588" y="2028825"/>
          <p14:tracePt t="163053" x="4037013" y="2028825"/>
          <p14:tracePt t="163058" x="4022725" y="2028825"/>
          <p14:tracePt t="163070" x="3951288" y="2051050"/>
          <p14:tracePt t="163086" x="3922713" y="2051050"/>
          <p14:tracePt t="163104" x="3886200" y="2065338"/>
          <p14:tracePt t="163119" x="3865563" y="2065338"/>
          <p14:tracePt t="163137" x="3851275" y="2065338"/>
          <p14:tracePt t="163153" x="3829050" y="2079625"/>
          <p14:tracePt t="163304" x="3851275" y="2079625"/>
          <p14:tracePt t="163312" x="3857625" y="2079625"/>
          <p14:tracePt t="163320" x="3886200" y="2079625"/>
          <p14:tracePt t="163321" x="3900488" y="2079625"/>
          <p14:tracePt t="163416" x="3879850" y="2079625"/>
          <p14:tracePt t="163424" x="3843338" y="2085975"/>
          <p14:tracePt t="163431" x="3836988" y="2085975"/>
          <p14:tracePt t="163436" x="3794125" y="2093913"/>
          <p14:tracePt t="163452" x="3765550" y="2100263"/>
          <p14:tracePt t="163469" x="3736975" y="2108200"/>
          <p14:tracePt t="163485" x="3700463" y="2128838"/>
          <p14:tracePt t="163502" x="3694113" y="2128838"/>
          <p14:tracePt t="163518" x="3671888" y="2128838"/>
          <p14:tracePt t="163537" x="3643313" y="2128838"/>
          <p14:tracePt t="163552" x="3600450" y="2136775"/>
          <p14:tracePt t="163569" x="3557588" y="2136775"/>
          <p14:tracePt t="163586" x="3529013" y="2136775"/>
          <p14:tracePt t="163601" x="3508375" y="2136775"/>
          <p14:tracePt t="163640" x="3500438" y="2136775"/>
          <p14:tracePt t="163671" x="3486150" y="2136775"/>
          <p14:tracePt t="163688" x="3479800" y="2136775"/>
          <p14:tracePt t="164295" x="3486150" y="2136775"/>
          <p14:tracePt t="164304" x="3494088" y="2128838"/>
          <p14:tracePt t="164336" x="3500438" y="2128838"/>
          <p14:tracePt t="164391" x="3508375" y="2128838"/>
          <p14:tracePt t="164535" x="3514725" y="2122488"/>
          <p14:tracePt t="164551" x="3522663" y="2122488"/>
          <p14:tracePt t="164568" x="3551238" y="2114550"/>
          <p14:tracePt t="164584" x="3565525" y="2114550"/>
          <p14:tracePt t="164592" x="3608388" y="2093913"/>
          <p14:tracePt t="164600" x="3636963" y="2085975"/>
          <p14:tracePt t="164608" x="3714750" y="2071688"/>
          <p14:tracePt t="164618" x="3808413" y="2065338"/>
          <p14:tracePt t="164634" x="3857625" y="2065338"/>
          <p14:tracePt t="164651" x="3929063" y="2043113"/>
          <p14:tracePt t="164667" x="3994150" y="2036763"/>
          <p14:tracePt t="164684" x="4071938" y="2036763"/>
          <p14:tracePt t="164701" x="4179888" y="2036763"/>
          <p14:tracePt t="164718" x="4279900" y="2036763"/>
          <p14:tracePt t="164735" x="4365625" y="2036763"/>
          <p14:tracePt t="164750" x="4500563" y="2036763"/>
          <p14:tracePt t="164768" x="4579938" y="2036763"/>
          <p14:tracePt t="164784" x="4643438" y="2036763"/>
          <p14:tracePt t="164801" x="4700588" y="2036763"/>
          <p14:tracePt t="164817" x="4772025" y="2036763"/>
          <p14:tracePt t="164834" x="4837113" y="2043113"/>
          <p14:tracePt t="164850" x="4922838" y="2043113"/>
          <p14:tracePt t="164868" x="5072063" y="2071688"/>
          <p14:tracePt t="164884" x="5194300" y="2093913"/>
          <p14:tracePt t="164901" x="5286375" y="2093913"/>
          <p14:tracePt t="164917" x="5329238" y="2100263"/>
          <p14:tracePt t="164933" x="5357813" y="2100263"/>
          <p14:tracePt t="164951" x="5365750" y="2100263"/>
          <p14:tracePt t="164967" x="5372100" y="2100263"/>
          <p14:tracePt t="164984" x="5394325" y="2100263"/>
          <p14:tracePt t="165000" x="5400675" y="2100263"/>
          <p14:tracePt t="165017" x="5408613" y="2100263"/>
          <p14:tracePt t="165080" x="5422900" y="2100263"/>
          <p14:tracePt t="165088" x="5429250" y="2100263"/>
          <p14:tracePt t="165144" x="5437188" y="2100263"/>
          <p14:tracePt t="165152" x="5443538" y="2108200"/>
          <p14:tracePt t="165159" x="5465763" y="2108200"/>
          <p14:tracePt t="165169" x="5480050" y="2108200"/>
          <p14:tracePt t="165183" x="5529263" y="2108200"/>
          <p14:tracePt t="165200" x="5572125" y="2108200"/>
          <p14:tracePt t="165416" x="5565775" y="2122488"/>
          <p14:tracePt t="165455" x="5537200" y="2136775"/>
          <p14:tracePt t="165463" x="5508625" y="2151063"/>
          <p14:tracePt t="165471" x="5480050" y="2151063"/>
          <p14:tracePt t="165483" x="5465763" y="2157413"/>
          <p14:tracePt t="165500" x="5429250" y="2165350"/>
          <p14:tracePt t="165517" x="5386388" y="2179638"/>
          <p14:tracePt t="165533" x="5380038" y="2179638"/>
          <p14:tracePt t="165550" x="5365750" y="2179638"/>
          <p14:tracePt t="165566" x="5343525" y="2193925"/>
          <p14:tracePt t="165608" x="5337175" y="2193925"/>
          <p14:tracePt t="165640" x="5322888" y="2193925"/>
          <p14:tracePt t="165653" x="5314950" y="2193925"/>
          <p14:tracePt t="165687" x="5308600" y="2193925"/>
          <p14:tracePt t="165720" x="5300663" y="2193925"/>
          <p14:tracePt t="165735" x="5286375" y="2193925"/>
          <p14:tracePt t="165751" x="5280025" y="2193925"/>
          <p14:tracePt t="165784" x="5272088" y="2193925"/>
          <p14:tracePt t="165792" x="5265738" y="2193925"/>
          <p14:tracePt t="165800" x="5251450" y="2193925"/>
          <p14:tracePt t="165805" x="5200650" y="2193925"/>
          <p14:tracePt t="165816" x="5100638" y="2193925"/>
          <p14:tracePt t="165832" x="5043488" y="2193925"/>
          <p14:tracePt t="165849" x="5022850" y="2185988"/>
          <p14:tracePt t="165866" x="5014913" y="2185988"/>
          <p14:tracePt t="165883" x="5000625" y="2185988"/>
          <p14:tracePt t="165899" x="4972050" y="2185988"/>
          <p14:tracePt t="165916" x="4965700" y="2185988"/>
          <p14:tracePt t="165932" x="4951413" y="2179638"/>
          <p14:tracePt t="165950" x="4937125" y="2179638"/>
          <p14:tracePt t="165966" x="4914900" y="2179638"/>
          <p14:tracePt t="165983" x="4879975" y="2179638"/>
          <p14:tracePt t="165983" x="4872038" y="2179638"/>
          <p14:tracePt t="166001" x="4829175" y="2179638"/>
          <p14:tracePt t="166016" x="4786313" y="2171700"/>
          <p14:tracePt t="166033" x="4708525" y="2165350"/>
          <p14:tracePt t="166049" x="4651375" y="2165350"/>
          <p14:tracePt t="166066" x="4594225" y="2165350"/>
          <p14:tracePt t="166082" x="4557713" y="2165350"/>
          <p14:tracePt t="166099" x="4514850" y="2143125"/>
          <p14:tracePt t="166116" x="4494213" y="2143125"/>
          <p14:tracePt t="166132" x="4479925" y="2143125"/>
          <p14:tracePt t="166149" x="4457700" y="2136775"/>
          <p14:tracePt t="166165" x="4443413" y="2136775"/>
          <p14:tracePt t="166182" x="4429125" y="2128838"/>
          <p14:tracePt t="166199" x="4414838" y="2128838"/>
          <p14:tracePt t="166199" x="4408488" y="2128838"/>
          <p14:tracePt t="166256" x="4400550" y="2128838"/>
          <p14:tracePt t="166264" x="4394200" y="2128838"/>
          <p14:tracePt t="166272" x="4386263" y="2122488"/>
          <p14:tracePt t="166283" x="4386263" y="2108200"/>
          <p14:tracePt t="166299" x="4386263" y="2100263"/>
          <p14:tracePt t="166315" x="4386263" y="2071688"/>
          <p14:tracePt t="166332" x="4386263" y="2057400"/>
          <p14:tracePt t="166349" x="4386263" y="2028825"/>
          <p14:tracePt t="166365" x="4422775" y="1993900"/>
          <p14:tracePt t="166382" x="4443413" y="1965325"/>
          <p14:tracePt t="166399" x="4465638" y="1943100"/>
          <p14:tracePt t="166414" x="4471988" y="1936750"/>
          <p14:tracePt t="166433" x="4486275" y="1914525"/>
          <p14:tracePt t="166448" x="4500563" y="1900238"/>
          <p14:tracePt t="166465" x="4508500" y="1885950"/>
          <p14:tracePt t="166482" x="4514850" y="1865313"/>
          <p14:tracePt t="166498" x="4537075" y="1857375"/>
          <p14:tracePt t="166516" x="4572000" y="1851025"/>
          <p14:tracePt t="166531" x="4594225" y="1851025"/>
          <p14:tracePt t="166548" x="4614863" y="1843088"/>
          <p14:tracePt t="166564" x="4637088" y="1843088"/>
          <p14:tracePt t="166582" x="4651375" y="1843088"/>
          <p14:tracePt t="166598" x="4672013" y="1836738"/>
          <p14:tracePt t="166614" x="4686300" y="1822450"/>
          <p14:tracePt t="166632" x="4694238" y="1822450"/>
          <p14:tracePt t="166649" x="4737100" y="1822450"/>
          <p14:tracePt t="166665" x="4765675" y="1822450"/>
          <p14:tracePt t="166682" x="4800600" y="1822450"/>
          <p14:tracePt t="166699" x="4843463" y="1822450"/>
          <p14:tracePt t="166714" x="4865688" y="1828800"/>
          <p14:tracePt t="166731" x="4900613" y="1828800"/>
          <p14:tracePt t="166748" x="4943475" y="1836738"/>
          <p14:tracePt t="166764" x="4986338" y="1836738"/>
          <p14:tracePt t="166781" x="5037138" y="1843088"/>
          <p14:tracePt t="166797" x="5080000" y="1843088"/>
          <p14:tracePt t="166815" x="5108575" y="1857375"/>
          <p14:tracePt t="166831" x="5143500" y="1865313"/>
          <p14:tracePt t="166849" x="5165725" y="1879600"/>
          <p14:tracePt t="166865" x="5180013" y="1879600"/>
          <p14:tracePt t="166882" x="5186363" y="1885950"/>
          <p14:tracePt t="166897" x="5214938" y="1893888"/>
          <p14:tracePt t="166915" x="5229225" y="1922463"/>
          <p14:tracePt t="166931" x="5237163" y="1928813"/>
          <p14:tracePt t="166999" x="5251450" y="1936750"/>
          <p14:tracePt t="167017" x="5251450" y="1943100"/>
          <p14:tracePt t="167030" x="5257800" y="1957388"/>
          <p14:tracePt t="167031" x="5265738" y="1965325"/>
          <p14:tracePt t="167048" x="5280025" y="1985963"/>
          <p14:tracePt t="167064" x="5280025" y="1993900"/>
          <p14:tracePt t="167081" x="5280025" y="2008188"/>
          <p14:tracePt t="167098" x="5280025" y="2014538"/>
          <p14:tracePt t="167114" x="5280025" y="2022475"/>
          <p14:tracePt t="167160" x="5280025" y="2028825"/>
          <p14:tracePt t="167174" x="5265738" y="2057400"/>
          <p14:tracePt t="167192" x="5237163" y="2065338"/>
          <p14:tracePt t="167199" x="5229225" y="2065338"/>
          <p14:tracePt t="167207" x="5214938" y="2071688"/>
          <p14:tracePt t="167214" x="5194300" y="2071688"/>
          <p14:tracePt t="167230" x="5157788" y="2079625"/>
          <p14:tracePt t="167248" x="5143500" y="2079625"/>
          <p14:tracePt t="167264" x="5122863" y="2100263"/>
          <p14:tracePt t="167280" x="5100638" y="2100263"/>
          <p14:tracePt t="167297" x="5051425" y="2100263"/>
          <p14:tracePt t="167313" x="5014913" y="2108200"/>
          <p14:tracePt t="167330" x="4986338" y="2114550"/>
          <p14:tracePt t="167346" x="4972050" y="2114550"/>
          <p14:tracePt t="167363" x="4951413" y="2114550"/>
          <p14:tracePt t="167380" x="4914900" y="2114550"/>
          <p14:tracePt t="167396" x="4900613" y="2114550"/>
          <p14:tracePt t="167414" x="4879975" y="2114550"/>
          <p14:tracePt t="167431" x="4837113" y="2114550"/>
          <p14:tracePt t="167431" x="4822825" y="2114550"/>
          <p14:tracePt t="167448" x="4765675" y="2114550"/>
          <p14:tracePt t="167464" x="4722813" y="2114550"/>
          <p14:tracePt t="167480" x="4686300" y="2114550"/>
          <p14:tracePt t="167496" x="4665663" y="2114550"/>
          <p14:tracePt t="167515" x="4643438" y="2114550"/>
          <p14:tracePt t="167530" x="4608513" y="2114550"/>
          <p14:tracePt t="167547" x="4572000" y="2114550"/>
          <p14:tracePt t="167563" x="4537075" y="2114550"/>
          <p14:tracePt t="167580" x="4522788" y="2114550"/>
          <p14:tracePt t="167596" x="4500563" y="2114550"/>
          <p14:tracePt t="167613" x="4494213" y="2114550"/>
          <p14:tracePt t="167630" x="4486275" y="2114550"/>
          <p14:tracePt t="167646" x="4471988" y="2108200"/>
          <p14:tracePt t="167719" x="4471988" y="2100263"/>
          <p14:tracePt t="167735" x="4471988" y="2093913"/>
          <p14:tracePt t="167750" x="4471988" y="2071688"/>
          <p14:tracePt t="167759" x="4471988" y="2057400"/>
          <p14:tracePt t="167769" x="4471988" y="2043113"/>
          <p14:tracePt t="167780" x="4479925" y="2028825"/>
          <p14:tracePt t="167796" x="4500563" y="2008188"/>
          <p14:tracePt t="167814" x="4537075" y="1985963"/>
          <p14:tracePt t="167829" x="4543425" y="1979613"/>
          <p14:tracePt t="167864" x="4551363" y="1971675"/>
          <p14:tracePt t="167911" x="4557713" y="1965325"/>
          <p14:tracePt t="167917" x="4565650" y="1965325"/>
          <p14:tracePt t="167935" x="4572000" y="1965325"/>
          <p14:tracePt t="167944" x="4586288" y="1943100"/>
          <p14:tracePt t="167976" x="4608513" y="1936750"/>
          <p14:tracePt t="167984" x="4614863" y="1936750"/>
          <p14:tracePt t="167984" x="4622800" y="1936750"/>
          <p14:tracePt t="168000" x="4643438" y="1936750"/>
          <p14:tracePt t="168007" x="4651375" y="1928813"/>
          <p14:tracePt t="168016" x="4679950" y="1928813"/>
          <p14:tracePt t="168030" x="4686300" y="1928813"/>
          <p14:tracePt t="168046" x="4694238" y="1922463"/>
          <p14:tracePt t="168063" x="4714875" y="1922463"/>
          <p14:tracePt t="168096" x="4722813" y="1922463"/>
          <p14:tracePt t="168096" x="4737100" y="1922463"/>
          <p14:tracePt t="168113" x="4757738" y="1922463"/>
          <p14:tracePt t="168129" x="4772025" y="1922463"/>
          <p14:tracePt t="168146" x="4786313" y="1922463"/>
          <p14:tracePt t="168162" x="4800600" y="1922463"/>
          <p14:tracePt t="168179" x="4808538" y="1922463"/>
          <p14:tracePt t="168215" x="4829175" y="1922463"/>
          <p14:tracePt t="168215" x="4843463" y="1922463"/>
          <p14:tracePt t="168229" x="4865688" y="1922463"/>
          <p14:tracePt t="168245" x="4886325" y="1922463"/>
          <p14:tracePt t="168263" x="4922838" y="1922463"/>
          <p14:tracePt t="168263" x="4937125" y="1922463"/>
          <p14:tracePt t="168280" x="4957763" y="1922463"/>
          <p14:tracePt t="168296" x="4986338" y="1922463"/>
          <p14:tracePt t="168312" x="5000625" y="1922463"/>
          <p14:tracePt t="168329" x="5022850" y="1922463"/>
          <p14:tracePt t="168346" x="5043488" y="1922463"/>
          <p14:tracePt t="168362" x="5057775" y="1922463"/>
          <p14:tracePt t="168378" x="5086350" y="1936750"/>
          <p14:tracePt t="168395" x="5100638" y="1936750"/>
          <p14:tracePt t="168413" x="5114925" y="1936750"/>
          <p14:tracePt t="168428" x="5143500" y="1936750"/>
          <p14:tracePt t="168446" x="5151438" y="1943100"/>
          <p14:tracePt t="168462" x="5165725" y="1943100"/>
          <p14:tracePt t="168479" x="5180013" y="1943100"/>
          <p14:tracePt t="168495" x="5186363" y="1943100"/>
          <p14:tracePt t="168513" x="5214938" y="1957388"/>
          <p14:tracePt t="168528" x="5222875" y="1957388"/>
          <p14:tracePt t="168545" x="5237163" y="1957388"/>
          <p14:tracePt t="168561" x="5243513" y="1965325"/>
          <p14:tracePt t="168578" x="5257800" y="1965325"/>
          <p14:tracePt t="168615" x="5265738" y="1971675"/>
          <p14:tracePt t="168622" x="5272088" y="1979613"/>
          <p14:tracePt t="168664" x="5280025" y="1993900"/>
          <p14:tracePt t="168679" x="5286375" y="2000250"/>
          <p14:tracePt t="168696" x="5294313" y="2014538"/>
          <p14:tracePt t="168698" x="5308600" y="2022475"/>
          <p14:tracePt t="168712" x="5329238" y="2028825"/>
          <p14:tracePt t="168728" x="5337175" y="2028825"/>
          <p14:tracePt t="168745" x="5351463" y="2036763"/>
          <p14:tracePt t="168791" x="5351463" y="2051050"/>
          <p14:tracePt t="168839" x="5351463" y="2057400"/>
          <p14:tracePt t="168887" x="5351463" y="2065338"/>
          <p14:tracePt t="168910" x="5351463" y="2071688"/>
          <p14:tracePt t="168912" x="5351463" y="2079625"/>
          <p14:tracePt t="168913" x="5337175" y="2093913"/>
          <p14:tracePt t="168928" x="5300663" y="2100263"/>
          <p14:tracePt t="168945" x="5272088" y="2100263"/>
          <p14:tracePt t="168961" x="5265738" y="2100263"/>
          <p14:tracePt t="168977" x="5251450" y="2108200"/>
          <p14:tracePt t="168995" x="5237163" y="2108200"/>
          <p14:tracePt t="169011" x="5214938" y="2108200"/>
          <p14:tracePt t="169028" x="5194300" y="2108200"/>
          <p14:tracePt t="169044" x="5151438" y="2108200"/>
          <p14:tracePt t="169061" x="5114925" y="2108200"/>
          <p14:tracePt t="169078" x="5100638" y="2108200"/>
          <p14:tracePt t="169095" x="5057775" y="2108200"/>
          <p14:tracePt t="169112" x="5029200" y="2108200"/>
          <p14:tracePt t="169128" x="4986338" y="2108200"/>
          <p14:tracePt t="169145" x="4943475" y="2108200"/>
          <p14:tracePt t="169161" x="4894263" y="2108200"/>
          <p14:tracePt t="169178" x="4879975" y="2108200"/>
          <p14:tracePt t="169195" x="4851400" y="2108200"/>
          <p14:tracePt t="169210" x="4829175" y="2108200"/>
          <p14:tracePt t="169229" x="4814888" y="2108200"/>
          <p14:tracePt t="169244" x="4779963" y="2108200"/>
          <p14:tracePt t="169261" x="4751388" y="2108200"/>
          <p14:tracePt t="169277" x="4729163" y="2108200"/>
          <p14:tracePt t="169295" x="4722813" y="2108200"/>
          <p14:tracePt t="169311" x="4700588" y="2108200"/>
          <p14:tracePt t="169327" x="4686300" y="2108200"/>
          <p14:tracePt t="169344" x="4672013" y="2108200"/>
          <p14:tracePt t="169383" x="4665663" y="2108200"/>
          <p14:tracePt t="169392" x="4657725" y="2108200"/>
          <p14:tracePt t="169399" x="4651375" y="2100263"/>
          <p14:tracePt t="172175" x="4637088" y="2100263"/>
          <p14:tracePt t="172216" x="4629150" y="2100263"/>
          <p14:tracePt t="172231" x="4622800" y="2100263"/>
          <p14:tracePt t="172247" x="4614863" y="2100263"/>
          <p14:tracePt t="172262" x="4594225" y="2100263"/>
          <p14:tracePt t="172269" x="4586288" y="2093913"/>
          <p14:tracePt t="172351" x="4579938" y="2093913"/>
          <p14:tracePt t="172391" x="4572000" y="2093913"/>
          <p14:tracePt t="172407" x="4565650" y="2085975"/>
          <p14:tracePt t="172440" x="4557713" y="2085975"/>
          <p14:tracePt t="172912" x="4551363" y="2079625"/>
          <p14:tracePt t="175351" x="4565650" y="2065338"/>
          <p14:tracePt t="175374" x="4579938" y="2057400"/>
          <p14:tracePt t="175375" x="4600575" y="2043113"/>
          <p14:tracePt t="175386" x="4637088" y="2036763"/>
          <p14:tracePt t="175402" x="4643438" y="2036763"/>
          <p14:tracePt t="175419" x="4679950" y="2022475"/>
          <p14:tracePt t="175456" x="4708525" y="2008188"/>
          <p14:tracePt t="175456" x="4729163" y="2008188"/>
          <p14:tracePt t="175468" x="4794250" y="2000250"/>
          <p14:tracePt t="175485" x="4851400" y="2000250"/>
          <p14:tracePt t="175502" x="4900613" y="2000250"/>
          <p14:tracePt t="175518" x="4957763" y="2000250"/>
          <p14:tracePt t="175518" x="4986338" y="2000250"/>
          <p14:tracePt t="175536" x="5008563" y="2000250"/>
          <p14:tracePt t="175551" x="5043488" y="2000250"/>
          <p14:tracePt t="175585" x="5114925" y="2000250"/>
          <p14:tracePt t="175585" x="5172075" y="2000250"/>
          <p14:tracePt t="175602" x="5265738" y="2000250"/>
          <p14:tracePt t="175618" x="5351463" y="2000250"/>
          <p14:tracePt t="175635" x="5443538" y="2000250"/>
          <p14:tracePt t="175652" x="5551488" y="2000250"/>
          <p14:tracePt t="175668" x="5643563" y="2000250"/>
          <p14:tracePt t="175685" x="5729288" y="2000250"/>
          <p14:tracePt t="175702" x="5794375" y="2000250"/>
          <p14:tracePt t="175718" x="5886450" y="2000250"/>
          <p14:tracePt t="175735" x="6015038" y="2000250"/>
          <p14:tracePt t="175752" x="6080125" y="2000250"/>
          <p14:tracePt t="175768" x="6186488" y="2000250"/>
          <p14:tracePt t="175785" x="6257925" y="2000250"/>
          <p14:tracePt t="175802" x="6286500" y="2000250"/>
          <p14:tracePt t="175817" x="6308725" y="2000250"/>
          <p14:tracePt t="175835" x="6323013" y="2000250"/>
          <p14:tracePt t="175851" x="6343650" y="2000250"/>
          <p14:tracePt t="175869" x="6386513" y="2000250"/>
          <p14:tracePt t="175885" x="6443663" y="2000250"/>
          <p14:tracePt t="175902" x="6472238" y="2014538"/>
          <p14:tracePt t="175917" x="6494463" y="2022475"/>
          <p14:tracePt t="175934" x="6515100" y="2022475"/>
          <p14:tracePt t="175983" x="6523038" y="2022475"/>
          <p14:tracePt t="175991" x="6529388" y="2028825"/>
          <p14:tracePt t="176007" x="6543675" y="2028825"/>
          <p14:tracePt t="176013" x="6551613" y="2028825"/>
          <p14:tracePt t="176017" x="6594475" y="2028825"/>
          <p14:tracePt t="176034" x="6657975" y="2028825"/>
          <p14:tracePt t="176051" x="6694488" y="2028825"/>
          <p14:tracePt t="176067" x="6729413" y="2028825"/>
          <p14:tracePt t="176084" x="6737350" y="2028825"/>
          <p14:tracePt t="176101" x="6743700" y="2028825"/>
          <p14:tracePt t="176118" x="6757988" y="2036763"/>
          <p14:tracePt t="176135" x="6765925" y="2036763"/>
          <p14:tracePt t="176151" x="6794500" y="2036763"/>
          <p14:tracePt t="176169" x="6823075" y="2036763"/>
          <p14:tracePt t="176184" x="6843713" y="2036763"/>
          <p14:tracePt t="176201" x="6851650" y="2036763"/>
          <p14:tracePt t="176247" x="6858000" y="2036763"/>
          <p14:tracePt t="176280" x="6872288" y="2036763"/>
          <p14:tracePt t="176296" x="6880225" y="2036763"/>
          <p14:tracePt t="176327" x="6886575" y="2036763"/>
          <p14:tracePt t="176335" x="6894513" y="2036763"/>
          <p14:tracePt t="176352" x="6908800" y="2036763"/>
          <p14:tracePt t="176352" x="6923088" y="2036763"/>
          <p14:tracePt t="176368" x="6958013" y="2036763"/>
          <p14:tracePt t="176385" x="6972300" y="2036763"/>
          <p14:tracePt t="176401" x="6986588" y="2036763"/>
          <p14:tracePt t="176417" x="6994525" y="2036763"/>
          <p14:tracePt t="176434" x="7008813" y="2036763"/>
          <p14:tracePt t="176450" x="7037388" y="2036763"/>
          <p14:tracePt t="176468" x="7051675" y="2036763"/>
          <p14:tracePt t="176484" x="7072313" y="2036763"/>
          <p14:tracePt t="176501" x="7080250" y="2036763"/>
          <p14:tracePt t="176516" x="7086600" y="2036763"/>
          <p14:tracePt t="176839" x="7080250" y="2051050"/>
          <p14:tracePt t="176847" x="7072313" y="2051050"/>
          <p14:tracePt t="176856" x="7051675" y="2051050"/>
          <p14:tracePt t="176867" x="7000875" y="2057400"/>
          <p14:tracePt t="176884" x="6958013" y="2071688"/>
          <p14:tracePt t="176900" x="6923088" y="2085975"/>
          <p14:tracePt t="176917" x="6886575" y="2093913"/>
          <p14:tracePt t="176933" x="6858000" y="2108200"/>
          <p14:tracePt t="176950" x="6829425" y="2114550"/>
          <p14:tracePt t="176966" x="6823075" y="2114550"/>
          <p14:tracePt t="176983" x="6786563" y="2122488"/>
          <p14:tracePt t="177000" x="6772275" y="2122488"/>
          <p14:tracePt t="177017" x="6737350" y="2128838"/>
          <p14:tracePt t="177032" x="6723063" y="2136775"/>
          <p14:tracePt t="177050" x="6694488" y="2157413"/>
          <p14:tracePt t="177440" x="6700838" y="2157413"/>
          <p14:tracePt t="177447" x="6708775" y="2157413"/>
          <p14:tracePt t="177455" x="6729413" y="2157413"/>
          <p14:tracePt t="177466" x="6765925" y="2157413"/>
          <p14:tracePt t="177483" x="6780213" y="2157413"/>
          <p14:tracePt t="177499" x="6823075" y="2157413"/>
          <p14:tracePt t="177515" x="6843713" y="2143125"/>
          <p14:tracePt t="177532" x="6858000" y="2143125"/>
          <p14:tracePt t="177549" x="6880225" y="2136775"/>
          <p14:tracePt t="177565" x="6900863" y="2136775"/>
          <p14:tracePt t="177583" x="6923088" y="2136775"/>
          <p14:tracePt t="177599" x="6937375" y="2136775"/>
          <p14:tracePt t="177616" x="6943725" y="2136775"/>
          <p14:tracePt t="177632" x="6965950" y="2128838"/>
          <p14:tracePt t="177649" x="6972300" y="2128838"/>
          <p14:tracePt t="177665" x="7000875" y="2128838"/>
          <p14:tracePt t="177682" x="7008813" y="2128838"/>
          <p14:tracePt t="177699" x="7015163" y="2128838"/>
          <p14:tracePt t="177736" x="7023100" y="2122488"/>
          <p14:tracePt t="177839" x="7037388" y="2122488"/>
          <p14:tracePt t="177847" x="7043738" y="2114550"/>
          <p14:tracePt t="178192" x="7043738" y="2108200"/>
          <p14:tracePt t="178208" x="7037388" y="2100263"/>
          <p14:tracePt t="178223" x="7023100" y="2100263"/>
          <p14:tracePt t="178232" x="7008813" y="2093913"/>
          <p14:tracePt t="178256" x="7000875" y="2093913"/>
          <p14:tracePt t="178266" x="6980238" y="2093913"/>
          <p14:tracePt t="178272" x="6965950" y="2085975"/>
          <p14:tracePt t="178281" x="6929438" y="2085975"/>
          <p14:tracePt t="178297" x="6900863" y="2085975"/>
          <p14:tracePt t="178314" x="6872288" y="2071688"/>
          <p14:tracePt t="178331" x="6851650" y="2071688"/>
          <p14:tracePt t="178347" x="6823075" y="2071688"/>
          <p14:tracePt t="178365" x="6794500" y="2071688"/>
          <p14:tracePt t="178380" x="6765925" y="2071688"/>
          <p14:tracePt t="178397" x="6751638" y="2065338"/>
          <p14:tracePt t="178511" x="6737350" y="2065338"/>
          <p14:tracePt t="178520" x="6729413" y="2057400"/>
          <p14:tracePt t="178530" x="6723063" y="2057400"/>
          <p14:tracePt t="178535" x="6694488" y="2043113"/>
          <p14:tracePt t="178547" x="6686550" y="2043113"/>
          <p14:tracePt t="178592" x="6680200" y="2043113"/>
          <p14:tracePt t="178600" x="6643688" y="2028825"/>
          <p14:tracePt t="178615" x="6600825" y="2028825"/>
          <p14:tracePt t="178631" x="6551613" y="2028825"/>
          <p14:tracePt t="178631" x="6243638" y="2028825"/>
          <p14:tracePt t="178648" x="6100763" y="2028825"/>
          <p14:tracePt t="178664" x="5994400" y="2028825"/>
          <p14:tracePt t="178681" x="5915025" y="2028825"/>
          <p14:tracePt t="178698" x="5857875" y="2028825"/>
          <p14:tracePt t="178714" x="5815013" y="2028825"/>
          <p14:tracePt t="178731" x="5772150" y="2028825"/>
          <p14:tracePt t="178747" x="5757863" y="2028825"/>
          <p14:tracePt t="178764" x="5751513" y="2028825"/>
          <p14:tracePt t="178780" x="5743575" y="2028825"/>
          <p14:tracePt t="178847" x="5737225" y="2028825"/>
          <p14:tracePt t="178879" x="5729288" y="2028825"/>
          <p14:tracePt t="178919" x="5722938" y="2028825"/>
          <p14:tracePt t="178927" x="5708650" y="2028825"/>
          <p14:tracePt t="178935" x="5694363" y="2028825"/>
          <p14:tracePt t="178947" x="5680075" y="2036763"/>
          <p14:tracePt t="178964" x="5672138" y="2036763"/>
          <p14:tracePt t="179647" x="5694363" y="2036763"/>
          <p14:tracePt t="179656" x="5700713" y="2028825"/>
          <p14:tracePt t="179672" x="5708650" y="2022475"/>
          <p14:tracePt t="179688" x="5722938" y="2022475"/>
          <p14:tracePt t="179690" x="5729288" y="2022475"/>
          <p14:tracePt t="179696" x="5737225" y="2014538"/>
          <p14:tracePt t="179713" x="5751513" y="2008188"/>
          <p14:tracePt t="179729" x="5757863" y="2008188"/>
          <p14:tracePt t="180144" x="5743575" y="2008188"/>
          <p14:tracePt t="180151" x="5737225" y="2008188"/>
          <p14:tracePt t="180160" x="5722938" y="2008188"/>
          <p14:tracePt t="180178" x="5665788" y="2008188"/>
          <p14:tracePt t="180179" x="5629275" y="2008188"/>
          <p14:tracePt t="180195" x="5557838" y="2008188"/>
          <p14:tracePt t="180212" x="5472113" y="2008188"/>
          <p14:tracePt t="180229" x="5394325" y="2008188"/>
          <p14:tracePt t="180245" x="5300663" y="2008188"/>
          <p14:tracePt t="180262" x="5180013" y="2008188"/>
          <p14:tracePt t="180279" x="4994275" y="2008188"/>
          <p14:tracePt t="180279" x="4872038" y="2008188"/>
          <p14:tracePt t="180296" x="4629150" y="2008188"/>
          <p14:tracePt t="180312" x="4322763" y="2008188"/>
          <p14:tracePt t="180329" x="4051300" y="2008188"/>
          <p14:tracePt t="180344" x="3794125" y="2036763"/>
          <p14:tracePt t="180362" x="3614738" y="2051050"/>
          <p14:tracePt t="180378" x="3457575" y="2057400"/>
          <p14:tracePt t="180395" x="3265488" y="2071688"/>
          <p14:tracePt t="180412" x="3086100" y="2114550"/>
          <p14:tracePt t="180427" x="2943225" y="2136775"/>
          <p14:tracePt t="180445" x="2800350" y="2157413"/>
          <p14:tracePt t="180462" x="2693988" y="2171700"/>
          <p14:tracePt t="180478" x="2622550" y="2179638"/>
          <p14:tracePt t="180495" x="2508250" y="2193925"/>
          <p14:tracePt t="180511" x="2443163" y="2214563"/>
          <p14:tracePt t="180528" x="2386013" y="2222500"/>
          <p14:tracePt t="180545" x="2308225" y="2228850"/>
          <p14:tracePt t="180561" x="2251075" y="2228850"/>
          <p14:tracePt t="180578" x="2214563" y="2236788"/>
          <p14:tracePt t="180594" x="2185988" y="2257425"/>
          <p14:tracePt t="180610" x="2165350" y="2265363"/>
          <p14:tracePt t="180628" x="2128838" y="2265363"/>
          <p14:tracePt t="180644" x="2100263" y="2271713"/>
          <p14:tracePt t="180661" x="2085975" y="2271713"/>
          <p14:tracePt t="180678" x="2079625" y="2279650"/>
          <p14:tracePt t="180695" x="2057400" y="2279650"/>
          <p14:tracePt t="180711" x="2008188" y="2300288"/>
          <p14:tracePt t="180728" x="1951038" y="2308225"/>
          <p14:tracePt t="180744" x="1914525" y="2314575"/>
          <p14:tracePt t="180761" x="1900238" y="2314575"/>
          <p14:tracePt t="180778" x="1885950" y="2314575"/>
          <p14:tracePt t="180794" x="1879600" y="2314575"/>
          <p14:tracePt t="180811" x="1871663" y="2322513"/>
          <p14:tracePt t="180827" x="1865313" y="2322513"/>
          <p14:tracePt t="181080" x="1871663" y="2322513"/>
          <p14:tracePt t="181096" x="1879600" y="2322513"/>
          <p14:tracePt t="181112" x="1885950" y="2322513"/>
          <p14:tracePt t="181112" x="1908175" y="2322513"/>
          <p14:tracePt t="181128" x="1914525" y="2322513"/>
          <p14:tracePt t="181128" x="1922463" y="2322513"/>
          <p14:tracePt t="181145" x="1957388" y="2322513"/>
          <p14:tracePt t="181160" x="2008188" y="2322513"/>
          <p14:tracePt t="181177" x="2051050" y="2322513"/>
          <p14:tracePt t="181194" x="2128838" y="2322513"/>
          <p14:tracePt t="181210" x="2157413" y="2322513"/>
          <p14:tracePt t="181227" x="2179638" y="2322513"/>
          <p14:tracePt t="181243" x="2208213" y="2322513"/>
          <p14:tracePt t="181261" x="2236788" y="2322513"/>
          <p14:tracePt t="181276" x="2257425" y="2322513"/>
          <p14:tracePt t="181293" x="2279650" y="2322513"/>
          <p14:tracePt t="181310" x="2293938" y="2322513"/>
          <p14:tracePt t="181310" x="2314575" y="2322513"/>
          <p14:tracePt t="181328" x="2336800" y="2322513"/>
          <p14:tracePt t="181343" x="2414588" y="2322513"/>
          <p14:tracePt t="181361" x="2457450" y="2322513"/>
          <p14:tracePt t="181377" x="2493963" y="2322513"/>
          <p14:tracePt t="181394" x="2536825" y="2322513"/>
          <p14:tracePt t="181410" x="2551113" y="2322513"/>
          <p14:tracePt t="181426" x="2586038" y="2322513"/>
          <p14:tracePt t="181444" x="2614613" y="2322513"/>
          <p14:tracePt t="181460" x="2657475" y="2322513"/>
          <p14:tracePt t="181477" x="2679700" y="2322513"/>
          <p14:tracePt t="181494" x="2714625" y="2322513"/>
          <p14:tracePt t="181510" x="2765425" y="2322513"/>
          <p14:tracePt t="181526" x="2836863" y="2322513"/>
          <p14:tracePt t="181543" x="2851150" y="2322513"/>
          <p14:tracePt t="181560" x="2886075" y="2322513"/>
          <p14:tracePt t="181577" x="2908300" y="2322513"/>
          <p14:tracePt t="181593" x="2914650" y="2322513"/>
          <p14:tracePt t="182439" x="2922588" y="2322513"/>
          <p14:tracePt t="182447" x="2957513" y="2322513"/>
          <p14:tracePt t="182463" x="2965450" y="2322513"/>
          <p14:tracePt t="182480" x="2971800" y="2322513"/>
          <p14:tracePt t="182480" x="2994025" y="2322513"/>
          <p14:tracePt t="182491" x="3028950" y="2322513"/>
          <p14:tracePt t="182512" x="3071813" y="2308225"/>
          <p14:tracePt t="182525" x="3114675" y="2308225"/>
          <p14:tracePt t="182541" x="3171825" y="2308225"/>
          <p14:tracePt t="182559" x="3214688" y="2308225"/>
          <p14:tracePt t="182559" x="3228975" y="2308225"/>
          <p14:tracePt t="182576" x="3265488" y="2308225"/>
          <p14:tracePt t="182592" x="3300413" y="2308225"/>
          <p14:tracePt t="182608" x="3328988" y="2308225"/>
          <p14:tracePt t="182625" x="3371850" y="2308225"/>
          <p14:tracePt t="182641" x="3400425" y="2308225"/>
          <p14:tracePt t="182658" x="3443288" y="2308225"/>
          <p14:tracePt t="182675" x="3465513" y="2308225"/>
          <p14:tracePt t="182691" x="3494088" y="2308225"/>
          <p14:tracePt t="182709" x="3536950" y="2308225"/>
          <p14:tracePt t="182725" x="3565525" y="2308225"/>
          <p14:tracePt t="182742" x="3608388" y="2308225"/>
          <p14:tracePt t="182758" x="3629025" y="2308225"/>
          <p14:tracePt t="182775" x="3636963" y="2308225"/>
          <p14:tracePt t="182792" x="3665538" y="2308225"/>
          <p14:tracePt t="182808" x="3686175" y="2308225"/>
          <p14:tracePt t="182825" x="3751263" y="2308225"/>
          <p14:tracePt t="182842" x="3771900" y="2314575"/>
          <p14:tracePt t="182858" x="3814763" y="2314575"/>
          <p14:tracePt t="182874" x="3851275" y="2314575"/>
          <p14:tracePt t="182892" x="3886200" y="2314575"/>
          <p14:tracePt t="182907" x="3894138" y="2314575"/>
          <p14:tracePt t="182925" x="3914775" y="2314575"/>
          <p14:tracePt t="182941" x="3929063" y="2314575"/>
          <p14:tracePt t="182959" x="3937000" y="2314575"/>
          <p14:tracePt t="182974" x="3957638" y="2314575"/>
          <p14:tracePt t="182991" x="3965575" y="2314575"/>
          <p14:tracePt t="183008" x="3986213" y="2314575"/>
          <p14:tracePt t="183024" x="4000500" y="2314575"/>
          <p14:tracePt t="183072" x="4008438" y="2314575"/>
          <p14:tracePt t="183080" x="4029075" y="2314575"/>
          <p14:tracePt t="183087" x="4037013" y="2314575"/>
          <p14:tracePt t="183119" x="4043363" y="2322513"/>
          <p14:tracePt t="183168" x="4051300" y="2322513"/>
          <p14:tracePt t="183247" x="4065588" y="2322513"/>
          <p14:tracePt t="183568" x="4043363" y="2336800"/>
          <p14:tracePt t="183575" x="4022725" y="2351088"/>
          <p14:tracePt t="183583" x="4014788" y="2351088"/>
          <p14:tracePt t="183590" x="3986213" y="2357438"/>
          <p14:tracePt t="183606" x="3951288" y="2365375"/>
          <p14:tracePt t="183647" x="3943350" y="2365375"/>
          <p14:tracePt t="183655" x="3937000" y="2365375"/>
          <p14:tracePt t="183663" x="3914775" y="2371725"/>
          <p14:tracePt t="183673" x="3908425" y="2379663"/>
          <p14:tracePt t="183711" x="3900488" y="2379663"/>
          <p14:tracePt t="183719" x="3865563" y="2379663"/>
          <p14:tracePt t="183728" x="3829050" y="2386013"/>
          <p14:tracePt t="183740" x="3786188" y="2386013"/>
          <p14:tracePt t="183757" x="3771900" y="2386013"/>
          <p14:tracePt t="183774" x="3757613" y="2386013"/>
          <p14:tracePt t="184023" x="3771900" y="2386013"/>
          <p14:tracePt t="184063" x="3779838" y="2386013"/>
          <p14:tracePt t="184255" x="3779838" y="2379663"/>
          <p14:tracePt t="184272" x="3779838" y="2371725"/>
          <p14:tracePt t="184311" x="3779838" y="2357438"/>
          <p14:tracePt t="184351" x="3779838" y="2351088"/>
          <p14:tracePt t="184392" x="3779838" y="2343150"/>
          <p14:tracePt t="184408" x="3779838" y="2336800"/>
          <p14:tracePt t="184415" x="3800475" y="2308225"/>
          <p14:tracePt t="184431" x="3814763" y="2308225"/>
          <p14:tracePt t="184442" x="3822700" y="2308225"/>
          <p14:tracePt t="184463" x="3836988" y="2300288"/>
          <p14:tracePt t="184463" x="3857625" y="2300288"/>
          <p14:tracePt t="184495" x="3865563" y="2300288"/>
          <p14:tracePt t="184504" x="3871913" y="2300288"/>
          <p14:tracePt t="184513" x="3894138" y="2300288"/>
          <p14:tracePt t="184522" x="3900488" y="2300288"/>
          <p14:tracePt t="184538" x="3914775" y="2300288"/>
          <p14:tracePt t="184556" x="3929063" y="2300288"/>
          <p14:tracePt t="184573" x="3937000" y="2300288"/>
          <p14:tracePt t="184588" x="3943350" y="2300288"/>
          <p14:tracePt t="184606" x="3957638" y="2300288"/>
          <p14:tracePt t="184622" x="3965575" y="2300288"/>
          <p14:tracePt t="184639" x="3979863" y="2300288"/>
          <p14:tracePt t="184656" x="4008438" y="2300288"/>
          <p14:tracePt t="184704" x="4014788" y="2300288"/>
          <p14:tracePt t="184712" x="4022725" y="2300288"/>
          <p14:tracePt t="184719" x="4029075" y="2300288"/>
          <p14:tracePt t="184728" x="4043363" y="2300288"/>
          <p14:tracePt t="184740" x="4057650" y="2300288"/>
          <p14:tracePt t="184755" x="4065588" y="2300288"/>
          <p14:tracePt t="184771" x="4086225" y="2300288"/>
          <p14:tracePt t="184807" x="4094163" y="2300288"/>
          <p14:tracePt t="184880" x="4108450" y="2300288"/>
          <p14:tracePt t="186192" x="4122738" y="2300288"/>
          <p14:tracePt t="186199" x="4200525" y="2300288"/>
          <p14:tracePt t="186207" x="4251325" y="2300288"/>
          <p14:tracePt t="186215" x="4314825" y="2300288"/>
          <p14:tracePt t="186225" x="4343400" y="2300288"/>
          <p14:tracePt t="186236" x="4379913" y="2300288"/>
          <p14:tracePt t="186253" x="4386263" y="2300288"/>
          <p14:tracePt t="186269" x="4394200" y="2300288"/>
          <p14:tracePt t="186286" x="4408488" y="2300288"/>
          <p14:tracePt t="186303" x="4414838" y="2300288"/>
          <p14:tracePt t="186320" x="4429125" y="2300288"/>
          <p14:tracePt t="186337" x="4457700" y="2300288"/>
          <p14:tracePt t="186353" x="4486275" y="2300288"/>
          <p14:tracePt t="186370" x="4500563" y="2300288"/>
          <p14:tracePt t="186386" x="4508500" y="2300288"/>
          <p14:tracePt t="186403" x="4543425" y="2300288"/>
          <p14:tracePt t="186437" x="4565650" y="2300288"/>
          <p14:tracePt t="186455" x="4622800" y="2300288"/>
          <p14:tracePt t="186463" x="4643438" y="2300288"/>
          <p14:tracePt t="186472" x="4714875" y="2300288"/>
          <p14:tracePt t="186486" x="4765675" y="2300288"/>
          <p14:tracePt t="186503" x="4808538" y="2300288"/>
          <p14:tracePt t="186519" x="4857750" y="2300288"/>
          <p14:tracePt t="186536" x="4900613" y="2314575"/>
          <p14:tracePt t="186552" x="4937125" y="2314575"/>
          <p14:tracePt t="186570" x="4994275" y="2322513"/>
          <p14:tracePt t="186585" x="5080000" y="2322513"/>
          <p14:tracePt t="186603" x="5129213" y="2328863"/>
          <p14:tracePt t="186619" x="5157788" y="2328863"/>
          <p14:tracePt t="186636" x="5172075" y="2328863"/>
          <p14:tracePt t="186672" x="5180013" y="2328863"/>
          <p14:tracePt t="186727" x="5200650" y="2328863"/>
          <p14:tracePt t="186735" x="5208588" y="2328863"/>
          <p14:tracePt t="186744" x="5214938" y="2328863"/>
          <p14:tracePt t="186752" x="5229225" y="2328863"/>
          <p14:tracePt t="186769" x="5229225" y="2314575"/>
          <p14:tracePt t="186786" x="5229225" y="2300288"/>
          <p14:tracePt t="186802" x="5229225" y="2279650"/>
          <p14:tracePt t="186819" x="5229225" y="2271713"/>
          <p14:tracePt t="186835" x="5222875" y="2257425"/>
          <p14:tracePt t="186852" x="5194300" y="2236788"/>
          <p14:tracePt t="186868" x="5151438" y="2228850"/>
          <p14:tracePt t="186885" x="5114925" y="2222500"/>
          <p14:tracePt t="186902" x="5057775" y="2214563"/>
          <p14:tracePt t="186918" x="4937125" y="2171700"/>
          <p14:tracePt t="186936" x="4865688" y="2128838"/>
          <p14:tracePt t="186952" x="4822825" y="2108200"/>
          <p14:tracePt t="186969" x="4786313" y="2093913"/>
          <p14:tracePt t="186985" x="4751388" y="2093913"/>
          <p14:tracePt t="187001" x="4737100" y="2079625"/>
          <p14:tracePt t="187040" x="4729163" y="2079625"/>
          <p14:tracePt t="187041" x="4714875" y="2079625"/>
          <p14:tracePt t="187051" x="4665663" y="2071688"/>
          <p14:tracePt t="187068" x="4643438" y="2071688"/>
          <p14:tracePt t="187087" x="4608513" y="2071688"/>
          <p14:tracePt t="187102" x="4586288" y="2071688"/>
          <p14:tracePt t="187119" x="4565650" y="2071688"/>
          <p14:tracePt t="187136" x="4551363" y="2071688"/>
          <p14:tracePt t="187158" x="4543425" y="2071688"/>
          <p14:tracePt t="187169" x="4529138" y="2071688"/>
          <p14:tracePt t="187185" x="4508500" y="2071688"/>
          <p14:tracePt t="187202" x="4486275" y="2085975"/>
          <p14:tracePt t="187248" x="4471988" y="2085975"/>
          <p14:tracePt t="187264" x="4465638" y="2085975"/>
          <p14:tracePt t="187279" x="4457700" y="2093913"/>
          <p14:tracePt t="187296" x="4451350" y="2100263"/>
          <p14:tracePt t="187302" x="4443413" y="2114550"/>
          <p14:tracePt t="187318" x="4443413" y="2128838"/>
          <p14:tracePt t="187335" x="4443413" y="2179638"/>
          <p14:tracePt t="187352" x="4443413" y="2200275"/>
          <p14:tracePt t="187368" x="4443413" y="2228850"/>
          <p14:tracePt t="187385" x="4443413" y="2236788"/>
          <p14:tracePt t="187439" x="4451350" y="2257425"/>
          <p14:tracePt t="187447" x="4479925" y="2257425"/>
          <p14:tracePt t="187450" x="4514850" y="2257425"/>
          <p14:tracePt t="187467" x="4537075" y="2279650"/>
          <p14:tracePt t="187484" x="4551363" y="2279650"/>
          <p14:tracePt t="187501" x="4557713" y="2279650"/>
          <p14:tracePt t="187536" x="4586288" y="2286000"/>
          <p14:tracePt t="187536" x="4622800" y="2286000"/>
          <p14:tracePt t="187552" x="4643438" y="2286000"/>
          <p14:tracePt t="187568" x="4686300" y="2286000"/>
          <p14:tracePt t="187585" x="4729163" y="2286000"/>
          <p14:tracePt t="187602" x="4765675" y="2286000"/>
          <p14:tracePt t="187618" x="4772025" y="2286000"/>
          <p14:tracePt t="187634" x="4786313" y="2286000"/>
          <p14:tracePt t="187651" x="4800600" y="2286000"/>
          <p14:tracePt t="187687" x="4808538" y="2286000"/>
          <p14:tracePt t="187696" x="4857750" y="2286000"/>
          <p14:tracePt t="187704" x="4965700" y="2265363"/>
          <p14:tracePt t="187717" x="5072063" y="2265363"/>
          <p14:tracePt t="187734" x="5151438" y="2265363"/>
          <p14:tracePt t="187734" x="5180013" y="2265363"/>
          <p14:tracePt t="187752" x="5200650" y="2265363"/>
          <p14:tracePt t="187768" x="5237163" y="2265363"/>
          <p14:tracePt t="187785" x="5243513" y="2265363"/>
          <p14:tracePt t="187800" x="5265738" y="2265363"/>
          <p14:tracePt t="187817" x="5286375" y="2265363"/>
          <p14:tracePt t="187834" x="5357813" y="2265363"/>
          <p14:tracePt t="187850" x="5400675" y="2265363"/>
          <p14:tracePt t="187868" x="5422900" y="2265363"/>
          <p14:tracePt t="187884" x="5443538" y="2265363"/>
          <p14:tracePt t="187902" x="5451475" y="2265363"/>
          <p14:tracePt t="187917" x="5457825" y="2265363"/>
          <p14:tracePt t="187934" x="5472113" y="2265363"/>
          <p14:tracePt t="187951" x="5494338" y="2265363"/>
          <p14:tracePt t="187967" x="5537200" y="2265363"/>
          <p14:tracePt t="187984" x="5580063" y="2265363"/>
          <p14:tracePt t="188000" x="5608638" y="2265363"/>
          <p14:tracePt t="188016" x="5622925" y="2265363"/>
          <p14:tracePt t="188034" x="5643563" y="2265363"/>
          <p14:tracePt t="188051" x="5657850" y="2265363"/>
          <p14:tracePt t="188067" x="5694363" y="2265363"/>
          <p14:tracePt t="188100" x="5715000" y="2265363"/>
          <p14:tracePt t="188101" x="5722938" y="2265363"/>
          <p14:tracePt t="188116" x="5743575" y="2265363"/>
          <p14:tracePt t="188133" x="5780088" y="2265363"/>
          <p14:tracePt t="188150" x="5815013" y="2257425"/>
          <p14:tracePt t="188167" x="5837238" y="2257425"/>
          <p14:tracePt t="188184" x="5857875" y="2236788"/>
          <p14:tracePt t="188201" x="5880100" y="2228850"/>
          <p14:tracePt t="188217" x="5886450" y="2222500"/>
          <p14:tracePt t="188234" x="5894388" y="2214563"/>
          <p14:tracePt t="188250" x="5908675" y="2200275"/>
          <p14:tracePt t="188295" x="5908675" y="2193925"/>
          <p14:tracePt t="188311" x="5908675" y="2185988"/>
          <p14:tracePt t="188319" x="5908675" y="2171700"/>
          <p14:tracePt t="188327" x="5908675" y="2165350"/>
          <p14:tracePt t="188342" x="5908675" y="2151063"/>
          <p14:tracePt t="188349" x="5886450" y="2136775"/>
          <p14:tracePt t="188366" x="5872163" y="2122488"/>
          <p14:tracePt t="188383" x="5851525" y="2108200"/>
          <p14:tracePt t="188400" x="5837238" y="2100263"/>
          <p14:tracePt t="188417" x="5829300" y="2100263"/>
          <p14:tracePt t="188433" x="5808663" y="2100263"/>
          <p14:tracePt t="188451" x="5800725" y="2093913"/>
          <p14:tracePt t="188467" x="5794375" y="2093913"/>
          <p14:tracePt t="188483" x="5772150" y="2093913"/>
          <p14:tracePt t="188500" x="5751513" y="2079625"/>
          <p14:tracePt t="188552" x="5737225" y="2079625"/>
          <p14:tracePt t="188568" x="5729288" y="2079625"/>
          <p14:tracePt t="188576" x="5722938" y="2079625"/>
          <p14:tracePt t="188582" x="5715000" y="2079625"/>
          <p14:tracePt t="188601" x="5694363" y="2079625"/>
          <p14:tracePt t="188617" x="5686425" y="2079625"/>
          <p14:tracePt t="188632" x="5657850" y="2079625"/>
          <p14:tracePt t="188650" x="5651500" y="2079625"/>
          <p14:tracePt t="188666" x="5637213" y="2085975"/>
          <p14:tracePt t="188712" x="5622925" y="2085975"/>
          <p14:tracePt t="188727" x="5614988" y="2085975"/>
          <p14:tracePt t="188767" x="5600700" y="2093913"/>
          <p14:tracePt t="188783" x="5594350" y="2093913"/>
          <p14:tracePt t="188787" x="5586413" y="2100263"/>
          <p14:tracePt t="188799" x="5557838" y="2114550"/>
          <p14:tracePt t="188816" x="5529263" y="2128838"/>
          <p14:tracePt t="188832" x="5494338" y="2157413"/>
          <p14:tracePt t="188849" x="5480050" y="2165350"/>
          <p14:tracePt t="188919" x="5472113" y="2171700"/>
          <p14:tracePt t="188967" x="5443538" y="2179638"/>
          <p14:tracePt t="188983" x="5443538" y="2185988"/>
          <p14:tracePt t="189016" x="5443538" y="2193925"/>
          <p14:tracePt t="189036" x="5443538" y="2200275"/>
          <p14:tracePt t="189039" x="5437188" y="2208213"/>
          <p14:tracePt t="189049" x="5437188" y="2222500"/>
          <p14:tracePt t="189065" x="5437188" y="2236788"/>
          <p14:tracePt t="189082" x="5437188" y="2243138"/>
          <p14:tracePt t="189100" x="5437188" y="2271713"/>
          <p14:tracePt t="189115" x="5451475" y="2300288"/>
          <p14:tracePt t="189133" x="5465763" y="2328863"/>
          <p14:tracePt t="189149" x="5486400" y="2351088"/>
          <p14:tracePt t="189165" x="5508625" y="2371725"/>
          <p14:tracePt t="189182" x="5522913" y="2379663"/>
          <p14:tracePt t="189182" x="5529263" y="2386013"/>
          <p14:tracePt t="189200" x="5537200" y="2393950"/>
          <p14:tracePt t="189247" x="5557838" y="2393950"/>
          <p14:tracePt t="189256" x="5565775" y="2400300"/>
          <p14:tracePt t="189287" x="5572125" y="2400300"/>
          <p14:tracePt t="189296" x="5580063" y="2400300"/>
          <p14:tracePt t="189304" x="5600700" y="2400300"/>
          <p14:tracePt t="189315" x="5608638" y="2400300"/>
          <p14:tracePt t="189331" x="5637213" y="2400300"/>
          <p14:tracePt t="189349" x="5686425" y="2400300"/>
          <p14:tracePt t="189365" x="5737225" y="2400300"/>
          <p14:tracePt t="189382" x="5772150" y="2400300"/>
          <p14:tracePt t="189399" x="5800725" y="2400300"/>
          <p14:tracePt t="189512" x="5757863" y="2400300"/>
          <p14:tracePt t="189519" x="5565775" y="2428875"/>
          <p14:tracePt t="189527" x="5429250" y="2457450"/>
          <p14:tracePt t="189531" x="5186363" y="2457450"/>
          <p14:tracePt t="189547" x="4994275" y="2471738"/>
          <p14:tracePt t="189564" x="4822825" y="2471738"/>
          <p14:tracePt t="189582" x="4651375" y="2471738"/>
          <p14:tracePt t="189598" x="4408488" y="2471738"/>
          <p14:tracePt t="189598" x="4257675" y="2471738"/>
          <p14:tracePt t="189631" x="3986213" y="2471738"/>
          <p14:tracePt t="189632" x="3743325" y="2471738"/>
          <p14:tracePt t="189649" x="3571875" y="2471738"/>
          <p14:tracePt t="189665" x="3465513" y="2471738"/>
          <p14:tracePt t="189682" x="3422650" y="2471738"/>
          <p14:tracePt t="189697" x="3400425" y="2471738"/>
          <p14:tracePt t="189715" x="3394075" y="2471738"/>
          <p14:tracePt t="189731" x="3379788" y="2471738"/>
          <p14:tracePt t="189748" x="3343275" y="2465388"/>
          <p14:tracePt t="189765" x="3300413" y="2443163"/>
          <p14:tracePt t="189781" x="3257550" y="2414588"/>
          <p14:tracePt t="189799" x="3222625" y="2400300"/>
          <p14:tracePt t="189814" x="3200400" y="2386013"/>
          <p14:tracePt t="189879" x="3200400" y="2379663"/>
          <p14:tracePt t="189888" x="3200400" y="2371725"/>
          <p14:tracePt t="189895" x="3200400" y="2351088"/>
          <p14:tracePt t="189901" x="3200400" y="2343150"/>
          <p14:tracePt t="189914" x="3208338" y="2328863"/>
          <p14:tracePt t="189931" x="3236913" y="2322513"/>
          <p14:tracePt t="189948" x="3251200" y="2322513"/>
          <p14:tracePt t="189992" x="3271838" y="2308225"/>
          <p14:tracePt t="190024" x="3279775" y="2308225"/>
          <p14:tracePt t="190031" x="3294063" y="2308225"/>
          <p14:tracePt t="190049" x="3328988" y="2308225"/>
          <p14:tracePt t="190049" x="3436938" y="2308225"/>
          <p14:tracePt t="190064" x="3571875" y="2308225"/>
          <p14:tracePt t="190081" x="3829050" y="2308225"/>
          <p14:tracePt t="190099" x="4171950" y="2308225"/>
          <p14:tracePt t="190115" x="4494213" y="2308225"/>
          <p14:tracePt t="190131" x="4800600" y="2308225"/>
          <p14:tracePt t="190148" x="5108575" y="2308225"/>
          <p14:tracePt t="190164" x="5465763" y="2308225"/>
          <p14:tracePt t="190180" x="5822950" y="2308225"/>
          <p14:tracePt t="190198" x="6180138" y="2308225"/>
          <p14:tracePt t="190214" x="6408738" y="2308225"/>
          <p14:tracePt t="190231" x="6465888" y="2308225"/>
          <p14:tracePt t="190248" x="6472238" y="2308225"/>
          <p14:tracePt t="190319" x="6494463" y="2308225"/>
          <p14:tracePt t="190328" x="6500813" y="2308225"/>
          <p14:tracePt t="190343" x="6515100" y="2308225"/>
          <p14:tracePt t="190351" x="6551613" y="2308225"/>
          <p14:tracePt t="190359" x="6580188" y="2308225"/>
          <p14:tracePt t="190367" x="6623050" y="2308225"/>
          <p14:tracePt t="190380" x="6665913" y="2308225"/>
          <p14:tracePt t="190396" x="6723063" y="2308225"/>
          <p14:tracePt t="190414" x="6780213" y="2308225"/>
          <p14:tracePt t="190414" x="6829425" y="2308225"/>
          <p14:tracePt t="190432" x="6900863" y="2293938"/>
          <p14:tracePt t="190447" x="7094538" y="2271713"/>
          <p14:tracePt t="190447" x="7200900" y="2243138"/>
          <p14:tracePt t="190464" x="7280275" y="2228850"/>
          <p14:tracePt t="190480" x="7343775" y="2228850"/>
          <p14:tracePt t="190497" x="7380288" y="2222500"/>
          <p14:tracePt t="190513" x="7437438" y="2214563"/>
          <p14:tracePt t="190530" x="7494588" y="2179638"/>
          <p14:tracePt t="190546" x="7586663" y="2143125"/>
          <p14:tracePt t="190564" x="7680325" y="2122488"/>
          <p14:tracePt t="190581" x="7715250" y="2108200"/>
          <p14:tracePt t="190596" x="7737475" y="2100263"/>
          <p14:tracePt t="190614" x="7743825" y="2100263"/>
          <p14:tracePt t="190647" x="7751763" y="2100263"/>
          <p14:tracePt t="190664" x="7766050" y="2100263"/>
          <p14:tracePt t="190664" x="7780338" y="2100263"/>
          <p14:tracePt t="190680" x="7786688" y="2100263"/>
          <p14:tracePt t="190697" x="7823200" y="2100263"/>
          <p14:tracePt t="190713" x="7851775" y="2100263"/>
          <p14:tracePt t="190730" x="7894638" y="2100263"/>
          <p14:tracePt t="190747" x="7908925" y="2100263"/>
          <p14:tracePt t="190764" x="7937500" y="2100263"/>
          <p14:tracePt t="190779" x="7943850" y="2100263"/>
          <p14:tracePt t="190823" x="7951788" y="2100263"/>
          <p14:tracePt t="190871" x="7958138" y="2108200"/>
          <p14:tracePt t="190889" x="7943850" y="2128838"/>
          <p14:tracePt t="190895" x="7929563" y="2136775"/>
          <p14:tracePt t="190902" x="7880350" y="2157413"/>
          <p14:tracePt t="190913" x="7851775" y="2179638"/>
          <p14:tracePt t="190930" x="7823200" y="2185988"/>
          <p14:tracePt t="190947" x="7786688" y="2193925"/>
          <p14:tracePt t="190962" x="7766050" y="2193925"/>
          <p14:tracePt t="190979" x="7723188" y="2222500"/>
          <p14:tracePt t="190996" x="7651750" y="2228850"/>
          <p14:tracePt t="191012" x="7543800" y="2257425"/>
          <p14:tracePt t="191029" x="7494588" y="2279650"/>
          <p14:tracePt t="191046" x="7472363" y="2279650"/>
          <p14:tracePt t="191063" x="7458075" y="2279650"/>
          <p14:tracePt t="191079" x="7451725" y="2279650"/>
          <p14:tracePt t="191096" x="7423150" y="2279650"/>
          <p14:tracePt t="191113" x="7408863" y="2279650"/>
          <p14:tracePt t="191129" x="7372350" y="2279650"/>
          <p14:tracePt t="191146" x="7343775" y="2279650"/>
          <p14:tracePt t="191163" x="7300913" y="2271713"/>
          <p14:tracePt t="191180" x="7243763" y="2265363"/>
          <p14:tracePt t="191196" x="7200900" y="2265363"/>
          <p14:tracePt t="191213" x="7158038" y="2251075"/>
          <p14:tracePt t="191230" x="7123113" y="2251075"/>
          <p14:tracePt t="191247" x="7100888" y="2236788"/>
          <p14:tracePt t="191263" x="7029450" y="2228850"/>
          <p14:tracePt t="191263" x="7000875" y="2228850"/>
          <p14:tracePt t="191279" x="6923088" y="2214563"/>
          <p14:tracePt t="191295" x="6865938" y="2208213"/>
          <p14:tracePt t="191313" x="6823075" y="2208213"/>
          <p14:tracePt t="191329" x="6786563" y="2208213"/>
          <p14:tracePt t="191346" x="6772275" y="2193925"/>
          <p14:tracePt t="191362" x="6757988" y="2193925"/>
          <p14:tracePt t="191379" x="6723063" y="2193925"/>
          <p14:tracePt t="191396" x="6680200" y="2193925"/>
          <p14:tracePt t="191412" x="6657975" y="2193925"/>
          <p14:tracePt t="191430" x="6637338" y="2193925"/>
          <p14:tracePt t="191446" x="6623050" y="2193925"/>
          <p14:tracePt t="191463" x="6594475" y="2193925"/>
          <p14:tracePt t="191479" x="6551613" y="2193925"/>
          <p14:tracePt t="191496" x="6543675" y="2193925"/>
          <p14:tracePt t="191536" x="6537325" y="2193925"/>
          <p14:tracePt t="192359" x="6515100" y="2193925"/>
          <p14:tracePt t="192367" x="6508750" y="2200275"/>
          <p14:tracePt t="192375" x="6500813" y="2200275"/>
          <p14:tracePt t="192383" x="6437313" y="2200275"/>
          <p14:tracePt t="192394" x="6300788" y="2200275"/>
          <p14:tracePt t="192411" x="6143625" y="2200275"/>
          <p14:tracePt t="192427" x="5951538" y="2200275"/>
          <p14:tracePt t="192444" x="5780088" y="2200275"/>
          <p14:tracePt t="192460" x="5608638" y="2200275"/>
          <p14:tracePt t="192478" x="5414963" y="2200275"/>
          <p14:tracePt t="192494" x="5229225" y="2200275"/>
          <p14:tracePt t="192494" x="5143500" y="2200275"/>
          <p14:tracePt t="192511" x="4951413" y="2200275"/>
          <p14:tracePt t="192527" x="4743450" y="2200275"/>
          <p14:tracePt t="192544" x="4514850" y="2257425"/>
          <p14:tracePt t="192560" x="4322763" y="2293938"/>
          <p14:tracePt t="192578" x="4179888" y="2308225"/>
          <p14:tracePt t="192594" x="4094163" y="2328863"/>
          <p14:tracePt t="192611" x="4029075" y="2328863"/>
          <p14:tracePt t="192626" x="3971925" y="2328863"/>
          <p14:tracePt t="192643" x="3908425" y="2328863"/>
          <p14:tracePt t="192660" x="3843338" y="2328863"/>
          <p14:tracePt t="192676" x="3800475" y="2328863"/>
          <p14:tracePt t="192695" x="3729038" y="2328863"/>
          <p14:tracePt t="192710" x="3636963" y="2328863"/>
          <p14:tracePt t="192727" x="3543300" y="2336800"/>
          <p14:tracePt t="192743" x="3422650" y="2365375"/>
          <p14:tracePt t="192761" x="3343275" y="2365375"/>
          <p14:tracePt t="192777" x="3271838" y="2371725"/>
          <p14:tracePt t="192793" x="3194050" y="2371725"/>
          <p14:tracePt t="192810" x="3094038" y="2371725"/>
          <p14:tracePt t="192826" x="2994025" y="2386013"/>
          <p14:tracePt t="192843" x="2871788" y="2386013"/>
          <p14:tracePt t="192860" x="2765425" y="2386013"/>
          <p14:tracePt t="192877" x="2657475" y="2386013"/>
          <p14:tracePt t="192893" x="2579688" y="2386013"/>
          <p14:tracePt t="192911" x="2508250" y="2386013"/>
          <p14:tracePt t="192926" x="2436813" y="2386013"/>
          <p14:tracePt t="192944" x="2357438" y="2386013"/>
          <p14:tracePt t="192960" x="2257425" y="2386013"/>
          <p14:tracePt t="192977" x="2151063" y="2386013"/>
          <p14:tracePt t="192993" x="2008188" y="2386013"/>
          <p14:tracePt t="193010" x="1900238" y="2393950"/>
          <p14:tracePt t="193026" x="1800225" y="2414588"/>
          <p14:tracePt t="193044" x="1722438" y="2428875"/>
          <p14:tracePt t="193060" x="1714500" y="2436813"/>
          <p14:tracePt t="193077" x="1700213" y="2436813"/>
          <p14:tracePt t="193093" x="1685925" y="2436813"/>
          <p14:tracePt t="193110" x="1671638" y="2436813"/>
          <p14:tracePt t="193127" x="1636713" y="2443163"/>
          <p14:tracePt t="193200" x="1628775" y="2451100"/>
          <p14:tracePt t="193215" x="1636713" y="2465388"/>
          <p14:tracePt t="193223" x="1665288" y="2479675"/>
          <p14:tracePt t="193231" x="1722438" y="2486025"/>
          <p14:tracePt t="193243" x="1779588" y="2508250"/>
          <p14:tracePt t="193259" x="1822450" y="2514600"/>
          <p14:tracePt t="193276" x="1928813" y="2528888"/>
          <p14:tracePt t="193292" x="2043113" y="2536825"/>
          <p14:tracePt t="193309" x="2171700" y="2565400"/>
          <p14:tracePt t="193326" x="2314575" y="2586038"/>
          <p14:tracePt t="193342" x="2451100" y="2622550"/>
          <p14:tracePt t="193360" x="2493963" y="2628900"/>
          <p14:tracePt t="193376" x="2528888" y="2643188"/>
          <p14:tracePt t="193393" x="2551113" y="2643188"/>
          <p14:tracePt t="193410" x="2571750" y="2643188"/>
          <p14:tracePt t="193425" x="2608263" y="2643188"/>
          <p14:tracePt t="193443" x="2686050" y="2643188"/>
          <p14:tracePt t="193459" x="2728913" y="2643188"/>
          <p14:tracePt t="193476" x="2771775" y="2643188"/>
          <p14:tracePt t="193493" x="2794000" y="2643188"/>
          <p14:tracePt t="193510" x="2822575" y="2643188"/>
          <p14:tracePt t="193526" x="2836863" y="2643188"/>
          <p14:tracePt t="193543" x="2871788" y="2643188"/>
          <p14:tracePt t="193559" x="2957513" y="2643188"/>
          <p14:tracePt t="193577" x="3014663" y="2643188"/>
          <p14:tracePt t="193592" x="3057525" y="2636838"/>
          <p14:tracePt t="193609" x="3071813" y="2628900"/>
          <p14:tracePt t="193625" x="3079750" y="2628900"/>
          <p14:tracePt t="193642" x="3086100" y="2628900"/>
          <p14:tracePt t="193659" x="3094038" y="2628900"/>
          <p14:tracePt t="193695" x="3108325" y="2628900"/>
          <p14:tracePt t="193703" x="3114675" y="2622550"/>
          <p14:tracePt t="194120" x="3122613" y="2622550"/>
          <p14:tracePt t="194127" x="3151188" y="2622550"/>
          <p14:tracePt t="194132" x="3165475" y="2622550"/>
          <p14:tracePt t="194141" x="3186113" y="2622550"/>
          <p14:tracePt t="194158" x="3208338" y="2608263"/>
          <p14:tracePt t="194176" x="3228975" y="2608263"/>
          <p14:tracePt t="194192" x="3243263" y="2600325"/>
          <p14:tracePt t="194208" x="3265488" y="2600325"/>
          <p14:tracePt t="194225" x="3286125" y="2586038"/>
          <p14:tracePt t="194241" x="3294063" y="2586038"/>
          <p14:tracePt t="194258" x="3308350" y="2586038"/>
          <p14:tracePt t="194274" x="3322638" y="2586038"/>
          <p14:tracePt t="194292" x="3351213" y="2579688"/>
          <p14:tracePt t="194307" x="3365500" y="2571750"/>
          <p14:tracePt t="194326" x="3386138" y="2565400"/>
          <p14:tracePt t="194341" x="3394075" y="2565400"/>
          <p14:tracePt t="194358" x="3400425" y="2565400"/>
          <p14:tracePt t="194375" x="3422650" y="2565400"/>
          <p14:tracePt t="194392" x="3436938" y="2565400"/>
          <p14:tracePt t="194408" x="3514725" y="2565400"/>
          <p14:tracePt t="194425" x="3614738" y="2565400"/>
          <p14:tracePt t="194441" x="3700463" y="2565400"/>
          <p14:tracePt t="194458" x="3765550" y="2565400"/>
          <p14:tracePt t="194475" x="3786188" y="2565400"/>
          <p14:tracePt t="194492" x="3800475" y="2565400"/>
          <p14:tracePt t="194507" x="3808413" y="2565400"/>
          <p14:tracePt t="194524" x="3822700" y="2565400"/>
          <p14:tracePt t="194541" x="3886200" y="2565400"/>
          <p14:tracePt t="194557" x="3951288" y="2565400"/>
          <p14:tracePt t="194574" x="4008438" y="2565400"/>
          <p14:tracePt t="194574" x="4037013" y="2565400"/>
          <p14:tracePt t="194592" x="4100513" y="2565400"/>
          <p14:tracePt t="194608" x="4179888" y="2565400"/>
          <p14:tracePt t="194625" x="4243388" y="2565400"/>
          <p14:tracePt t="194640" x="4322763" y="2565400"/>
          <p14:tracePt t="194658" x="4365625" y="2565400"/>
          <p14:tracePt t="194674" x="4429125" y="2565400"/>
          <p14:tracePt t="194691" x="4508500" y="2565400"/>
          <p14:tracePt t="194707" x="4600575" y="2565400"/>
          <p14:tracePt t="194724" x="4665663" y="2565400"/>
          <p14:tracePt t="194741" x="4708525" y="2565400"/>
          <p14:tracePt t="194757" x="4743450" y="2565400"/>
          <p14:tracePt t="194775" x="4757738" y="2565400"/>
          <p14:tracePt t="194791" x="4794250" y="2565400"/>
          <p14:tracePt t="194808" x="4808538" y="2565400"/>
          <p14:tracePt t="194824" x="4822825" y="2565400"/>
          <p14:tracePt t="194840" x="4829175" y="2565400"/>
          <p14:tracePt t="194920" x="4851400" y="2565400"/>
          <p14:tracePt t="195103" x="4865688" y="2565400"/>
          <p14:tracePt t="195112" x="4900613" y="2565400"/>
          <p14:tracePt t="195124" x="4943475" y="2565400"/>
          <p14:tracePt t="195127" x="4965700" y="2565400"/>
          <p14:tracePt t="195140" x="4979988" y="2565400"/>
          <p14:tracePt t="195156" x="4994275" y="2565400"/>
          <p14:tracePt t="195174" x="5014913" y="2565400"/>
          <p14:tracePt t="195190" x="5043488" y="2565400"/>
          <p14:tracePt t="195207" x="5094288" y="2565400"/>
          <p14:tracePt t="195224" x="5114925" y="2565400"/>
          <p14:tracePt t="195240" x="5143500" y="2565400"/>
          <p14:tracePt t="195256" x="5151438" y="2565400"/>
          <p14:tracePt t="195274" x="5180013" y="2565400"/>
          <p14:tracePt t="195290" x="5194300" y="2565400"/>
          <p14:tracePt t="195306" x="5200650" y="2565400"/>
          <p14:tracePt t="195323" x="5214938" y="2565400"/>
          <p14:tracePt t="195340" x="5229225" y="2565400"/>
          <p14:tracePt t="195357" x="5257800" y="2565400"/>
          <p14:tracePt t="195374" x="5294313" y="2565400"/>
          <p14:tracePt t="195389" x="5300663" y="2565400"/>
          <p14:tracePt t="195560" x="5294313" y="2565400"/>
          <p14:tracePt t="195567" x="5280025" y="2565400"/>
          <p14:tracePt t="195581" x="5272088" y="2565400"/>
          <p14:tracePt t="195582" x="5251450" y="2565400"/>
          <p14:tracePt t="195589" x="5214938" y="2565400"/>
          <p14:tracePt t="195607" x="5194300" y="2579688"/>
          <p14:tracePt t="195623" x="5172075" y="2586038"/>
          <p14:tracePt t="195640" x="5143500" y="2600325"/>
          <p14:tracePt t="195656" x="5129213" y="2600325"/>
          <p14:tracePt t="195672" x="5108575" y="2608263"/>
          <p14:tracePt t="195711" x="5100638" y="2608263"/>
          <p14:tracePt t="195719" x="5086350" y="2608263"/>
          <p14:tracePt t="195728" x="5072063" y="2608263"/>
          <p14:tracePt t="195739" x="5051425" y="2614613"/>
          <p14:tracePt t="195756" x="5037138" y="2622550"/>
          <p14:tracePt t="195774" x="5022850" y="2628900"/>
          <p14:tracePt t="195789" x="4994275" y="2636838"/>
          <p14:tracePt t="195806" x="4979988" y="2636838"/>
          <p14:tracePt t="195822" x="4951413" y="2643188"/>
          <p14:tracePt t="195840" x="4929188" y="2657475"/>
          <p14:tracePt t="195856" x="4914900" y="2657475"/>
          <p14:tracePt t="195873" x="4879975" y="2657475"/>
          <p14:tracePt t="195889" x="4857750" y="2665413"/>
          <p14:tracePt t="195906" x="4829175" y="2665413"/>
          <p14:tracePt t="195923" x="4814888" y="2665413"/>
          <p14:tracePt t="195939" x="4786313" y="2665413"/>
          <p14:tracePt t="195955" x="4765675" y="2665413"/>
          <p14:tracePt t="195972" x="4722813" y="2665413"/>
          <p14:tracePt t="195989" x="4694238" y="2665413"/>
          <p14:tracePt t="196005" x="4665663" y="2665413"/>
          <p14:tracePt t="196022" x="4643438" y="2657475"/>
          <p14:tracePt t="196039" x="4637088" y="2657475"/>
          <p14:tracePt t="196055" x="4622800" y="2657475"/>
          <p14:tracePt t="196072" x="4614863" y="2651125"/>
          <p14:tracePt t="196088" x="4594225" y="2643188"/>
          <p14:tracePt t="196106" x="4586288" y="2636838"/>
          <p14:tracePt t="196122" x="4572000" y="2622550"/>
          <p14:tracePt t="196139" x="4557713" y="2614613"/>
          <p14:tracePt t="196155" x="4529138" y="2586038"/>
          <p14:tracePt t="196172" x="4508500" y="2571750"/>
          <p14:tracePt t="196189" x="4500563" y="2551113"/>
          <p14:tracePt t="196205" x="4494213" y="2543175"/>
          <p14:tracePt t="196222" x="4479925" y="2528888"/>
          <p14:tracePt t="196238" x="4457700" y="2500313"/>
          <p14:tracePt t="196256" x="4457700" y="2479675"/>
          <p14:tracePt t="196272" x="4451350" y="2465388"/>
          <p14:tracePt t="196289" x="4451350" y="2457450"/>
          <p14:tracePt t="196304" x="4451350" y="2443163"/>
          <p14:tracePt t="196322" x="4451350" y="2422525"/>
          <p14:tracePt t="196338" x="4465638" y="2408238"/>
          <p14:tracePt t="196354" x="4508500" y="2408238"/>
          <p14:tracePt t="196372" x="4565650" y="2393950"/>
          <p14:tracePt t="196388" x="4622800" y="2393950"/>
          <p14:tracePt t="196405" x="4700588" y="2393950"/>
          <p14:tracePt t="196421" x="4757738" y="2393950"/>
          <p14:tracePt t="196439" x="4800600" y="2393950"/>
          <p14:tracePt t="196455" x="4929188" y="2393950"/>
          <p14:tracePt t="196473" x="5037138" y="2393950"/>
          <p14:tracePt t="196488" x="5122863" y="2400300"/>
          <p14:tracePt t="196505" x="5157788" y="2400300"/>
          <p14:tracePt t="196522" x="5180013" y="2400300"/>
          <p14:tracePt t="196538" x="5208588" y="2414588"/>
          <p14:tracePt t="196557" x="5243513" y="2414588"/>
          <p14:tracePt t="196572" x="5314950" y="2428875"/>
          <p14:tracePt t="196589" x="5372100" y="2428875"/>
          <p14:tracePt t="196605" x="5437188" y="2428875"/>
          <p14:tracePt t="196622" x="5500688" y="2443163"/>
          <p14:tracePt t="196639" x="5543550" y="2451100"/>
          <p14:tracePt t="196655" x="5572125" y="2451100"/>
          <p14:tracePt t="196672" x="5580063" y="2457450"/>
          <p14:tracePt t="196689" x="5608638" y="2471738"/>
          <p14:tracePt t="196705" x="5686425" y="2493963"/>
          <p14:tracePt t="196722" x="5880100" y="2528888"/>
          <p14:tracePt t="196739" x="6043613" y="2557463"/>
          <p14:tracePt t="196755" x="6186488" y="2565400"/>
          <p14:tracePt t="196772" x="6257925" y="2586038"/>
          <p14:tracePt t="196788" x="6294438" y="2586038"/>
          <p14:tracePt t="196805" x="6300788" y="2586038"/>
          <p14:tracePt t="196822" x="6323013" y="2600325"/>
          <p14:tracePt t="196837" x="6380163" y="2608263"/>
          <p14:tracePt t="196855" x="6500813" y="2608263"/>
          <p14:tracePt t="196870" x="6637338" y="2608263"/>
          <p14:tracePt t="196888" x="6665913" y="2608263"/>
          <p14:tracePt t="196904" x="6680200" y="2614613"/>
          <p14:tracePt t="196922" x="6700838" y="2614613"/>
          <p14:tracePt t="196938" x="6715125" y="2614613"/>
          <p14:tracePt t="196954" x="6743700" y="2614613"/>
          <p14:tracePt t="196971" x="6786563" y="2628900"/>
          <p14:tracePt t="196987" x="6829425" y="2643188"/>
          <p14:tracePt t="197005" x="6851650" y="2643188"/>
          <p14:tracePt t="197020" x="6900863" y="2643188"/>
          <p14:tracePt t="197038" x="6937375" y="2651125"/>
          <p14:tracePt t="197054" x="6958013" y="2651125"/>
          <p14:tracePt t="197054" x="6965950" y="2657475"/>
          <p14:tracePt t="197087" x="6986588" y="2657475"/>
          <p14:tracePt t="197088" x="7008813" y="2657475"/>
          <p14:tracePt t="197104" x="7037388" y="2657475"/>
          <p14:tracePt t="197120" x="7080250" y="2657475"/>
          <p14:tracePt t="197137" x="7137400" y="2657475"/>
          <p14:tracePt t="197154" x="7180263" y="2657475"/>
          <p14:tracePt t="197170" x="7223125" y="2657475"/>
          <p14:tracePt t="197188" x="7272338" y="2657475"/>
          <p14:tracePt t="197203" x="7323138" y="2657475"/>
          <p14:tracePt t="197221" x="7366000" y="2657475"/>
          <p14:tracePt t="197237" x="7400925" y="2657475"/>
          <p14:tracePt t="197254" x="7408863" y="2657475"/>
          <p14:tracePt t="197335" x="7400925" y="2643188"/>
          <p14:tracePt t="197344" x="7394575" y="2636838"/>
          <p14:tracePt t="197351" x="7372350" y="2628900"/>
          <p14:tracePt t="197359" x="7329488" y="2614613"/>
          <p14:tracePt t="197370" x="7272338" y="2565400"/>
          <p14:tracePt t="197386" x="7237413" y="2543175"/>
          <p14:tracePt t="197404" x="7180263" y="2514600"/>
          <p14:tracePt t="197420" x="7151688" y="2486025"/>
          <p14:tracePt t="197437" x="7123113" y="2451100"/>
          <p14:tracePt t="197454" x="7094538" y="2443163"/>
          <p14:tracePt t="197470" x="7080250" y="2443163"/>
          <p14:tracePt t="197470" x="7065963" y="2436813"/>
          <p14:tracePt t="197487" x="7043738" y="2436813"/>
          <p14:tracePt t="197503" x="7008813" y="2436813"/>
          <p14:tracePt t="197520" x="6972300" y="2436813"/>
          <p14:tracePt t="197537" x="6943725" y="2436813"/>
          <p14:tracePt t="197554" x="6923088" y="2436813"/>
          <p14:tracePt t="197570" x="6900863" y="2436813"/>
          <p14:tracePt t="197587" x="6851650" y="2436813"/>
          <p14:tracePt t="197603" x="6815138" y="2436813"/>
          <p14:tracePt t="197620" x="6800850" y="2436813"/>
          <p14:tracePt t="197636" x="6772275" y="2436813"/>
          <p14:tracePt t="197654" x="6765925" y="2436813"/>
          <p14:tracePt t="197670" x="6743700" y="2436813"/>
          <p14:tracePt t="197686" x="6708775" y="2457450"/>
          <p14:tracePt t="197704" x="6665913" y="2479675"/>
          <p14:tracePt t="197719" x="6637338" y="2493963"/>
          <p14:tracePt t="197737" x="6623050" y="2508250"/>
          <p14:tracePt t="197752" x="6608763" y="2514600"/>
          <p14:tracePt t="197769" x="6594475" y="2522538"/>
          <p14:tracePt t="197786" x="6580188" y="2536825"/>
          <p14:tracePt t="197802" x="6572250" y="2543175"/>
          <p14:tracePt t="197819" x="6565900" y="2551113"/>
          <p14:tracePt t="197836" x="6557963" y="2565400"/>
          <p14:tracePt t="197854" x="6557963" y="2571750"/>
          <p14:tracePt t="197959" x="6557963" y="2579688"/>
          <p14:tracePt t="197967" x="6565900" y="2579688"/>
          <p14:tracePt t="197975" x="6580188" y="2579688"/>
          <p14:tracePt t="197985" x="6600825" y="2579688"/>
          <p14:tracePt t="198003" x="6615113" y="2579688"/>
          <p14:tracePt t="198019" x="6637338" y="2579688"/>
          <p14:tracePt t="198056" x="6643688" y="2579688"/>
          <p14:tracePt t="198219" x="0" y="0"/>
        </p14:tracePtLst>
        <p14:tracePtLst>
          <p14:tracePt t="239184" x="3771900" y="2508250"/>
          <p14:tracePt t="239191" x="3743325" y="2493963"/>
          <p14:tracePt t="239199" x="3714750" y="2471738"/>
          <p14:tracePt t="239207" x="3708400" y="2465388"/>
          <p14:tracePt t="239215" x="3700463" y="2428875"/>
          <p14:tracePt t="239227" x="3657600" y="2371725"/>
          <p14:tracePt t="239243" x="3594100" y="2286000"/>
          <p14:tracePt t="239261" x="3457575" y="2214563"/>
          <p14:tracePt t="239277" x="3322638" y="2128838"/>
          <p14:tracePt t="239294" x="3243263" y="2085975"/>
          <p14:tracePt t="239310" x="3171825" y="2022475"/>
          <p14:tracePt t="239326" x="2928938" y="1893888"/>
          <p14:tracePt t="239343" x="2686050" y="1836738"/>
          <p14:tracePt t="239360" x="2493963" y="1822450"/>
          <p14:tracePt t="239376" x="2393950" y="1800225"/>
          <p14:tracePt t="239393" x="2343150" y="1800225"/>
          <p14:tracePt t="239410" x="2286000" y="1843088"/>
          <p14:tracePt t="239427" x="2185988" y="1936750"/>
          <p14:tracePt t="239443" x="2043113" y="2051050"/>
          <p14:tracePt t="239459" x="1908175" y="2151063"/>
          <p14:tracePt t="239476" x="1800225" y="2243138"/>
          <p14:tracePt t="239493" x="1722438" y="2400300"/>
          <p14:tracePt t="239510" x="1657350" y="2593975"/>
          <p14:tracePt t="239510" x="1585913" y="2722563"/>
          <p14:tracePt t="239528" x="1479550" y="2922588"/>
          <p14:tracePt t="239543" x="1371600" y="3094038"/>
          <p14:tracePt t="239560" x="1279525" y="3265488"/>
          <p14:tracePt t="239576" x="1193800" y="3386138"/>
          <p14:tracePt t="239593" x="1093788" y="3543300"/>
          <p14:tracePt t="239609" x="993775" y="3665538"/>
          <p14:tracePt t="239626" x="893763" y="3822700"/>
          <p14:tracePt t="239643" x="822325" y="3908425"/>
          <p14:tracePt t="239659" x="779463" y="3994150"/>
          <p14:tracePt t="239677" x="771525" y="4051300"/>
          <p14:tracePt t="239693" x="771525" y="4129088"/>
          <p14:tracePt t="239710" x="808038" y="4200525"/>
          <p14:tracePt t="239726" x="879475" y="4314825"/>
          <p14:tracePt t="239726" x="908050" y="4365625"/>
          <p14:tracePt t="239744" x="942975" y="4443413"/>
          <p14:tracePt t="239759" x="985838" y="4543425"/>
          <p14:tracePt t="239776" x="1036638" y="4629150"/>
          <p14:tracePt t="239793" x="1065213" y="4694238"/>
          <p14:tracePt t="239809" x="1093788" y="4772025"/>
          <p14:tracePt t="239826" x="1136650" y="4843463"/>
          <p14:tracePt t="239842" x="1165225" y="4922838"/>
          <p14:tracePt t="239860" x="1185863" y="4979988"/>
          <p14:tracePt t="239876" x="1222375" y="5029200"/>
          <p14:tracePt t="239935" x="1222375" y="5037138"/>
          <p14:tracePt t="239983" x="1228725" y="5043488"/>
          <p14:tracePt t="239991" x="1243013" y="5043488"/>
          <p14:tracePt t="239998" x="1300163" y="5043488"/>
          <p14:tracePt t="240009" x="1365250" y="5043488"/>
          <p14:tracePt t="240025" x="1471613" y="5043488"/>
          <p14:tracePt t="240042" x="1614488" y="5022850"/>
          <p14:tracePt t="240058" x="1693863" y="5014913"/>
          <p14:tracePt t="240076" x="1757363" y="5014913"/>
          <p14:tracePt t="240092" x="1800225" y="5008563"/>
          <p14:tracePt t="240110" x="1851025" y="4994275"/>
          <p14:tracePt t="240125" x="1871663" y="4994275"/>
          <p14:tracePt t="240142" x="1936750" y="4965700"/>
          <p14:tracePt t="240159" x="1971675" y="4957763"/>
          <p14:tracePt t="240175" x="2000250" y="4951413"/>
          <p14:tracePt t="240192" x="2051050" y="4937125"/>
          <p14:tracePt t="240208" x="2122488" y="4908550"/>
          <p14:tracePt t="240226" x="2222500" y="4851400"/>
          <p14:tracePt t="240242" x="2322513" y="4808538"/>
          <p14:tracePt t="240259" x="2428875" y="4751388"/>
          <p14:tracePt t="240275" x="2465388" y="4729163"/>
          <p14:tracePt t="240292" x="2536825" y="4672013"/>
          <p14:tracePt t="240309" x="2593975" y="4594225"/>
          <p14:tracePt t="240326" x="2622550" y="4551363"/>
          <p14:tracePt t="240342" x="2636838" y="4494213"/>
          <p14:tracePt t="240358" x="2643188" y="4408488"/>
          <p14:tracePt t="240376" x="2643188" y="4365625"/>
          <p14:tracePt t="240392" x="2643188" y="4322763"/>
          <p14:tracePt t="240408" x="2643188" y="4300538"/>
          <p14:tracePt t="240425" x="2643188" y="4271963"/>
          <p14:tracePt t="240441" x="2643188" y="4214813"/>
          <p14:tracePt t="240458" x="2614613" y="4165600"/>
          <p14:tracePt t="240475" x="2608263" y="4122738"/>
          <p14:tracePt t="240493" x="2579688" y="4086225"/>
          <p14:tracePt t="240508" x="2565400" y="4057650"/>
          <p14:tracePt t="240524" x="2551113" y="4051300"/>
          <p14:tracePt t="240541" x="2522538" y="4037013"/>
          <p14:tracePt t="240558" x="2493963" y="4022725"/>
          <p14:tracePt t="240575" x="2422525" y="4014788"/>
          <p14:tracePt t="240592" x="2351088" y="3979863"/>
          <p14:tracePt t="240608" x="2293938" y="3965575"/>
          <p14:tracePt t="240625" x="2222500" y="3951288"/>
          <p14:tracePt t="240641" x="2179638" y="3937000"/>
          <p14:tracePt t="240657" x="2151063" y="3922713"/>
          <p14:tracePt t="240675" x="2122488" y="3914775"/>
          <p14:tracePt t="240691" x="2085975" y="3914775"/>
          <p14:tracePt t="240709" x="2079625" y="3908425"/>
          <p14:tracePt t="240724" x="2043113" y="3894138"/>
          <p14:tracePt t="240759" x="2028825" y="3894138"/>
          <p14:tracePt t="240759" x="1993900" y="3894138"/>
          <p14:tracePt t="240775" x="1985963" y="3894138"/>
          <p14:tracePt t="240775" x="1971675" y="3879850"/>
          <p14:tracePt t="240792" x="1957388" y="3879850"/>
          <p14:tracePt t="240808" x="1936750" y="3871913"/>
          <p14:tracePt t="240824" x="1922463" y="3871913"/>
          <p14:tracePt t="240841" x="1893888" y="3865563"/>
          <p14:tracePt t="240858" x="1885950" y="3865563"/>
          <p14:tracePt t="240874" x="1871663" y="3865563"/>
          <p14:tracePt t="240891" x="1828800" y="3865563"/>
          <p14:tracePt t="240907" x="1785938" y="3851275"/>
          <p14:tracePt t="240924" x="1751013" y="3851275"/>
          <p14:tracePt t="240940" x="1722438" y="3851275"/>
          <p14:tracePt t="240957" x="1671638" y="3851275"/>
          <p14:tracePt t="240957" x="1665288" y="3851275"/>
          <p14:tracePt t="240976" x="1643063" y="3851275"/>
          <p14:tracePt t="240990" x="1593850" y="3851275"/>
          <p14:tracePt t="241009" x="1579563" y="3851275"/>
          <p14:tracePt t="241024" x="1565275" y="3851275"/>
          <p14:tracePt t="241064" x="1557338" y="3851275"/>
          <p14:tracePt t="241134" x="1550988" y="3843338"/>
          <p14:tracePt t="241264" x="1543050" y="3836988"/>
          <p14:tracePt t="241327" x="1528763" y="3829050"/>
          <p14:tracePt t="241334" x="1528763" y="3822700"/>
          <p14:tracePt t="241344" x="1528763" y="3808413"/>
          <p14:tracePt t="241351" x="1528763" y="3786188"/>
          <p14:tracePt t="241359" x="1528763" y="3736975"/>
          <p14:tracePt t="241374" x="1528763" y="3679825"/>
          <p14:tracePt t="241390" x="1528763" y="3629025"/>
          <p14:tracePt t="241406" x="1636713" y="3429000"/>
          <p14:tracePt t="241424" x="1679575" y="3314700"/>
          <p14:tracePt t="241440" x="1700213" y="3214688"/>
          <p14:tracePt t="241457" x="1743075" y="3136900"/>
          <p14:tracePt t="241473" x="1822450" y="2965450"/>
          <p14:tracePt t="241491" x="1928813" y="2765425"/>
          <p14:tracePt t="241506" x="2071688" y="2557463"/>
          <p14:tracePt t="241523" x="2157413" y="2436813"/>
          <p14:tracePt t="241540" x="2200275" y="2351088"/>
          <p14:tracePt t="241557" x="2243138" y="2279650"/>
          <p14:tracePt t="241573" x="2286000" y="2193925"/>
          <p14:tracePt t="241589" x="2328863" y="2093913"/>
          <p14:tracePt t="241589" x="2371725" y="2051050"/>
          <p14:tracePt t="241607" x="2428875" y="1943100"/>
          <p14:tracePt t="241623" x="2486025" y="1857375"/>
          <p14:tracePt t="241640" x="2514600" y="1822450"/>
          <p14:tracePt t="241657" x="2528888" y="1779588"/>
          <p14:tracePt t="241673" x="2557463" y="1736725"/>
          <p14:tracePt t="241689" x="2586038" y="1700213"/>
          <p14:tracePt t="241707" x="2614613" y="1657350"/>
          <p14:tracePt t="241723" x="2628900" y="1643063"/>
          <p14:tracePt t="241740" x="2651125" y="1608138"/>
          <p14:tracePt t="241756" x="2679700" y="1585913"/>
          <p14:tracePt t="241773" x="2722563" y="1571625"/>
          <p14:tracePt t="241790" x="2786063" y="1522413"/>
          <p14:tracePt t="241807" x="2800350" y="1514475"/>
          <p14:tracePt t="241823" x="2814638" y="1508125"/>
          <p14:tracePt t="241839" x="2822575" y="1508125"/>
          <p14:tracePt t="241857" x="2857500" y="1508125"/>
          <p14:tracePt t="241872" x="2871788" y="1508125"/>
          <p14:tracePt t="241890" x="2900363" y="1508125"/>
          <p14:tracePt t="241906" x="2908300" y="1508125"/>
          <p14:tracePt t="241960" x="2908300" y="1536700"/>
          <p14:tracePt t="241968" x="2908300" y="1550988"/>
          <p14:tracePt t="241976" x="2908300" y="1557338"/>
          <p14:tracePt t="241983" x="2900363" y="1593850"/>
          <p14:tracePt t="241999" x="2894013" y="1600200"/>
          <p14:tracePt t="242006" x="2794000" y="1628775"/>
          <p14:tracePt t="242023" x="2743200" y="1628775"/>
          <p14:tracePt t="242040" x="2700338" y="1628775"/>
          <p14:tracePt t="242056" x="2651125" y="1628775"/>
          <p14:tracePt t="242073" x="2593975" y="1593850"/>
          <p14:tracePt t="242090" x="2571750" y="1571625"/>
          <p14:tracePt t="242105" x="2536825" y="1536700"/>
          <p14:tracePt t="242123" x="2522538" y="1514475"/>
          <p14:tracePt t="242138" x="2508250" y="1457325"/>
          <p14:tracePt t="242156" x="2508250" y="1400175"/>
          <p14:tracePt t="242172" x="2508250" y="1350963"/>
          <p14:tracePt t="242189" x="2508250" y="1300163"/>
          <p14:tracePt t="242206" x="2551113" y="1250950"/>
          <p14:tracePt t="242223" x="2551113" y="1236663"/>
          <p14:tracePt t="242223" x="2579688" y="1214438"/>
          <p14:tracePt t="242239" x="2651125" y="1171575"/>
          <p14:tracePt t="242256" x="2693988" y="1136650"/>
          <p14:tracePt t="242273" x="2743200" y="1122363"/>
          <p14:tracePt t="242289" x="2765425" y="1122363"/>
          <p14:tracePt t="242307" x="2794000" y="1122363"/>
          <p14:tracePt t="242323" x="2843213" y="1122363"/>
          <p14:tracePt t="242339" x="2886075" y="1122363"/>
          <p14:tracePt t="242355" x="2928938" y="1128713"/>
          <p14:tracePt t="242372" x="2965450" y="1143000"/>
          <p14:tracePt t="242389" x="2986088" y="1165225"/>
          <p14:tracePt t="242406" x="3000375" y="1179513"/>
          <p14:tracePt t="242406" x="3000375" y="1185863"/>
          <p14:tracePt t="242424" x="3000375" y="1214438"/>
          <p14:tracePt t="242439" x="3028950" y="1271588"/>
          <p14:tracePt t="242456" x="3036888" y="1314450"/>
          <p14:tracePt t="242472" x="3043238" y="1336675"/>
          <p14:tracePt t="242489" x="3043238" y="1371600"/>
          <p14:tracePt t="242505" x="3043238" y="1385888"/>
          <p14:tracePt t="242523" x="3043238" y="1408113"/>
          <p14:tracePt t="242538" x="3043238" y="1422400"/>
          <p14:tracePt t="242555" x="3043238" y="1436688"/>
          <p14:tracePt t="242572" x="3043238" y="1450975"/>
          <p14:tracePt t="242588" x="3043238" y="1465263"/>
          <p14:tracePt t="242605" x="3022600" y="1493838"/>
          <p14:tracePt t="242622" x="3014663" y="1508125"/>
          <p14:tracePt t="242639" x="3008313" y="1514475"/>
          <p14:tracePt t="242679" x="2994025" y="1514475"/>
          <p14:tracePt t="242687" x="2986088" y="1514475"/>
          <p14:tracePt t="242695" x="2957513" y="1528763"/>
          <p14:tracePt t="242705" x="2943225" y="1536700"/>
          <p14:tracePt t="242751" x="2936875" y="1536700"/>
          <p14:tracePt t="242759" x="2914650" y="1536700"/>
          <p14:tracePt t="242767" x="2908300" y="1543050"/>
          <p14:tracePt t="242772" x="2900363" y="1543050"/>
          <p14:tracePt t="242788" x="2894013" y="1550988"/>
          <p14:tracePt t="242805" x="2886075" y="1550988"/>
          <p14:tracePt t="243192" x="2879725" y="1557338"/>
          <p14:tracePt t="243199" x="2822575" y="1665288"/>
          <p14:tracePt t="243207" x="2786063" y="1757363"/>
          <p14:tracePt t="243221" x="2728913" y="1865313"/>
          <p14:tracePt t="243223" x="2571750" y="2108200"/>
          <p14:tracePt t="243238" x="2408238" y="2328863"/>
          <p14:tracePt t="243254" x="2222500" y="2565400"/>
          <p14:tracePt t="243272" x="2128838" y="2657475"/>
          <p14:tracePt t="243287" x="2079625" y="2728913"/>
          <p14:tracePt t="243305" x="2028825" y="2800350"/>
          <p14:tracePt t="243321" x="1971675" y="2900363"/>
          <p14:tracePt t="243338" x="1914525" y="3022600"/>
          <p14:tracePt t="243354" x="1879600" y="3136900"/>
          <p14:tracePt t="243371" x="1822450" y="3271838"/>
          <p14:tracePt t="243388" x="1793875" y="3343275"/>
          <p14:tracePt t="243404" x="1751013" y="3386138"/>
          <p14:tracePt t="243421" x="1708150" y="3436938"/>
          <p14:tracePt t="243437" x="1643063" y="3494088"/>
          <p14:tracePt t="243454" x="1600200" y="3543300"/>
          <p14:tracePt t="243470" x="1528763" y="3586163"/>
          <p14:tracePt t="243488" x="1485900" y="3608388"/>
          <p14:tracePt t="243503" x="1471613" y="3622675"/>
          <p14:tracePt t="243520" x="1465263" y="3629025"/>
          <p14:tracePt t="243537" x="1457325" y="3629025"/>
          <p14:tracePt t="243583" x="1450975" y="3629025"/>
          <p14:tracePt t="243591" x="1443038" y="3629025"/>
          <p14:tracePt t="243598" x="1414463" y="3629025"/>
          <p14:tracePt t="243605" x="1400175" y="3629025"/>
          <p14:tracePt t="243620" x="1379538" y="3629025"/>
          <p14:tracePt t="243637" x="1350963" y="3622675"/>
          <p14:tracePt t="243653" x="1322388" y="3594100"/>
          <p14:tracePt t="243670" x="1285875" y="3571875"/>
          <p14:tracePt t="243688" x="1250950" y="3543300"/>
          <p14:tracePt t="243703" x="1236663" y="3536950"/>
          <p14:tracePt t="243720" x="1228725" y="3536950"/>
          <p14:tracePt t="243767" x="1214438" y="3536950"/>
          <p14:tracePt t="243772" x="1208088" y="3536950"/>
          <p14:tracePt t="243791" x="1200150" y="3536950"/>
          <p14:tracePt t="243792" x="1193800" y="3536950"/>
          <p14:tracePt t="243803" x="1171575" y="3551238"/>
          <p14:tracePt t="243821" x="1171575" y="3579813"/>
          <p14:tracePt t="243837" x="1171575" y="3608388"/>
          <p14:tracePt t="243853" x="1171575" y="3622675"/>
          <p14:tracePt t="243871" x="1179513" y="3657600"/>
          <p14:tracePt t="243886" x="1228725" y="3722688"/>
          <p14:tracePt t="243904" x="1250950" y="3757613"/>
          <p14:tracePt t="243919" x="1279525" y="3794125"/>
          <p14:tracePt t="243937" x="1314450" y="3822700"/>
          <p14:tracePt t="243953" x="1393825" y="3851275"/>
          <p14:tracePt t="243970" x="1450975" y="3865563"/>
          <p14:tracePt t="243987" x="1485900" y="3886200"/>
          <p14:tracePt t="244003" x="1514475" y="3886200"/>
          <p14:tracePt t="244020" x="1543050" y="3886200"/>
          <p14:tracePt t="244037" x="1571625" y="3886200"/>
          <p14:tracePt t="244054" x="1628775" y="3886200"/>
          <p14:tracePt t="244070" x="1708150" y="3886200"/>
          <p14:tracePt t="244070" x="1757363" y="3886200"/>
          <p14:tracePt t="244087" x="1879600" y="3886200"/>
          <p14:tracePt t="244103" x="1957388" y="3886200"/>
          <p14:tracePt t="244120" x="2000250" y="3886200"/>
          <p14:tracePt t="244136" x="2036763" y="3886200"/>
          <p14:tracePt t="244152" x="2057400" y="3886200"/>
          <p14:tracePt t="244169" x="2079625" y="3871913"/>
          <p14:tracePt t="244186" x="2100263" y="3865563"/>
          <p14:tracePt t="244203" x="2143125" y="3857625"/>
          <p14:tracePt t="244220" x="2185988" y="3829050"/>
          <p14:tracePt t="244236" x="2271713" y="3786188"/>
          <p14:tracePt t="244253" x="2379663" y="3700463"/>
          <p14:tracePt t="244270" x="2500313" y="3629025"/>
          <p14:tracePt t="244286" x="2593975" y="3551238"/>
          <p14:tracePt t="244304" x="2628900" y="3529013"/>
          <p14:tracePt t="244319" x="2636838" y="3514725"/>
          <p14:tracePt t="244336" x="2636838" y="3508375"/>
          <p14:tracePt t="244353" x="2643188" y="3486150"/>
          <p14:tracePt t="244369" x="2643188" y="3479800"/>
          <p14:tracePt t="244386" x="2643188" y="3465513"/>
          <p14:tracePt t="244403" x="2643188" y="3436938"/>
          <p14:tracePt t="244420" x="2643188" y="3429000"/>
          <p14:tracePt t="244436" x="2643188" y="3394075"/>
          <p14:tracePt t="244453" x="2636838" y="3386138"/>
          <p14:tracePt t="244469" x="2614613" y="3379788"/>
          <p14:tracePt t="244486" x="2571750" y="3357563"/>
          <p14:tracePt t="244486" x="2543175" y="3351213"/>
          <p14:tracePt t="244504" x="2528888" y="3343275"/>
          <p14:tracePt t="244504" x="2500313" y="3328988"/>
          <p14:tracePt t="244519" x="2457450" y="3328988"/>
          <p14:tracePt t="244536" x="2400300" y="3300413"/>
          <p14:tracePt t="244552" x="2357438" y="3294063"/>
          <p14:tracePt t="244570" x="2300288" y="3286125"/>
          <p14:tracePt t="244586" x="2236788" y="3265488"/>
          <p14:tracePt t="244603" x="2185988" y="3265488"/>
          <p14:tracePt t="244619" x="2136775" y="3257550"/>
          <p14:tracePt t="244635" x="2079625" y="3257550"/>
          <p14:tracePt t="244652" x="2036763" y="3251200"/>
          <p14:tracePt t="244668" x="1985963" y="3236913"/>
          <p14:tracePt t="244686" x="1936750" y="3236913"/>
          <p14:tracePt t="244702" x="1885950" y="3236913"/>
          <p14:tracePt t="244702" x="1865313" y="3236913"/>
          <p14:tracePt t="244719" x="1814513" y="3236913"/>
          <p14:tracePt t="244735" x="1751013" y="3236913"/>
          <p14:tracePt t="244752" x="1685925" y="3236913"/>
          <p14:tracePt t="244768" x="1665288" y="3236913"/>
          <p14:tracePt t="244785" x="1614488" y="3236913"/>
          <p14:tracePt t="244801" x="1550988" y="3236913"/>
          <p14:tracePt t="244818" x="1485900" y="3236913"/>
          <p14:tracePt t="244835" x="1450975" y="3236913"/>
          <p14:tracePt t="244852" x="1422400" y="3236913"/>
          <p14:tracePt t="244869" x="1400175" y="3236913"/>
          <p14:tracePt t="244885" x="1365250" y="3243263"/>
          <p14:tracePt t="244902" x="1336675" y="3243263"/>
          <p14:tracePt t="244918" x="1293813" y="3257550"/>
          <p14:tracePt t="244935" x="1257300" y="3265488"/>
          <p14:tracePt t="244951" x="1208088" y="3286125"/>
          <p14:tracePt t="244969" x="1165225" y="3314700"/>
          <p14:tracePt t="244985" x="1150938" y="3328988"/>
          <p14:tracePt t="245001" x="1122363" y="3357563"/>
          <p14:tracePt t="245018" x="1085850" y="3394075"/>
          <p14:tracePt t="245034" x="1085850" y="3422650"/>
          <p14:tracePt t="245052" x="1085850" y="3443288"/>
          <p14:tracePt t="245068" x="1085850" y="3479800"/>
          <p14:tracePt t="245085" x="1085850" y="3522663"/>
          <p14:tracePt t="245101" x="1085850" y="3543300"/>
          <p14:tracePt t="245117" x="1108075" y="3579813"/>
          <p14:tracePt t="245136" x="1136650" y="3600450"/>
          <p14:tracePt t="245152" x="1157288" y="3614738"/>
          <p14:tracePt t="245167" x="1193800" y="3629025"/>
          <p14:tracePt t="245185" x="1214438" y="3629025"/>
          <p14:tracePt t="245201" x="1243013" y="3643313"/>
          <p14:tracePt t="245218" x="1279525" y="3651250"/>
          <p14:tracePt t="245235" x="1314450" y="3657600"/>
          <p14:tracePt t="245251" x="1350963" y="3671888"/>
          <p14:tracePt t="245268" x="1379538" y="3686175"/>
          <p14:tracePt t="245284" x="1436688" y="3694113"/>
          <p14:tracePt t="245302" x="1471613" y="3700463"/>
          <p14:tracePt t="245318" x="1528763" y="3736975"/>
          <p14:tracePt t="245335" x="1600200" y="3736975"/>
          <p14:tracePt t="245351" x="1671638" y="3743325"/>
          <p14:tracePt t="245368" x="1736725" y="3751263"/>
          <p14:tracePt t="245385" x="1814513" y="3751263"/>
          <p14:tracePt t="245401" x="1908175" y="3786188"/>
          <p14:tracePt t="245418" x="1951038" y="3786188"/>
          <p14:tracePt t="245434" x="1965325" y="3794125"/>
          <p14:tracePt t="245451" x="2000250" y="3800475"/>
          <p14:tracePt t="245467" x="2022475" y="3814763"/>
          <p14:tracePt t="245484" x="2028825" y="3814763"/>
          <p14:tracePt t="245501" x="2043113" y="3814763"/>
          <p14:tracePt t="245517" x="2085975" y="3814763"/>
          <p14:tracePt t="245534" x="2157413" y="3814763"/>
          <p14:tracePt t="245551" x="2165350" y="3814763"/>
          <p14:tracePt t="245567" x="2171700" y="3814763"/>
          <p14:tracePt t="245637" x="2185988" y="3814763"/>
          <p14:tracePt t="245655" x="2185988" y="3786188"/>
          <p14:tracePt t="245663" x="2185988" y="3779838"/>
          <p14:tracePt t="245671" x="2208213" y="3765550"/>
          <p14:tracePt t="245684" x="2208213" y="3729038"/>
          <p14:tracePt t="245701" x="2208213" y="3708400"/>
          <p14:tracePt t="245717" x="2208213" y="3694113"/>
          <p14:tracePt t="245734" x="2208213" y="3651250"/>
          <p14:tracePt t="245751" x="2208213" y="3614738"/>
          <p14:tracePt t="245768" x="2208213" y="3579813"/>
          <p14:tracePt t="245784" x="2208213" y="3551238"/>
          <p14:tracePt t="245800" x="2200275" y="3529013"/>
          <p14:tracePt t="245817" x="2200275" y="3500438"/>
          <p14:tracePt t="245834" x="2185988" y="3479800"/>
          <p14:tracePt t="245850" x="2157413" y="3429000"/>
          <p14:tracePt t="245868" x="2151063" y="3414713"/>
          <p14:tracePt t="245883" x="2143125" y="3408363"/>
          <p14:tracePt t="245901" x="2128838" y="3400425"/>
          <p14:tracePt t="245917" x="2114550" y="3400425"/>
          <p14:tracePt t="245933" x="2079625" y="3394075"/>
          <p14:tracePt t="245952" x="2043113" y="3394075"/>
          <p14:tracePt t="245967" x="2000250" y="3394075"/>
          <p14:tracePt t="245983" x="1965325" y="3386138"/>
          <p14:tracePt t="246000" x="1908175" y="3365500"/>
          <p14:tracePt t="246018" x="1879600" y="3365500"/>
          <p14:tracePt t="246034" x="1828800" y="3365500"/>
          <p14:tracePt t="246050" x="1793875" y="3357563"/>
          <p14:tracePt t="246067" x="1736725" y="3357563"/>
          <p14:tracePt t="246083" x="1679575" y="3357563"/>
          <p14:tracePt t="246100" x="1614488" y="3357563"/>
          <p14:tracePt t="246117" x="1557338" y="3357563"/>
          <p14:tracePt t="246134" x="1508125" y="3365500"/>
          <p14:tracePt t="246150" x="1465263" y="3379788"/>
          <p14:tracePt t="246150" x="1436688" y="3386138"/>
          <p14:tracePt t="246168" x="1400175" y="3414713"/>
          <p14:tracePt t="246183" x="1379538" y="3414713"/>
          <p14:tracePt t="246200" x="1343025" y="3422650"/>
          <p14:tracePt t="246216" x="1314450" y="3429000"/>
          <p14:tracePt t="246233" x="1300163" y="3429000"/>
          <p14:tracePt t="246249" x="1271588" y="3443288"/>
          <p14:tracePt t="246267" x="1250950" y="3451225"/>
          <p14:tracePt t="246283" x="1208088" y="3471863"/>
          <p14:tracePt t="246300" x="1143000" y="3508375"/>
          <p14:tracePt t="246316" x="1114425" y="3543300"/>
          <p14:tracePt t="246332" x="1071563" y="3600450"/>
          <p14:tracePt t="246350" x="1065213" y="3643313"/>
          <p14:tracePt t="246350" x="1065213" y="3657600"/>
          <p14:tracePt t="246367" x="1065213" y="3686175"/>
          <p14:tracePt t="246384" x="1079500" y="3729038"/>
          <p14:tracePt t="246400" x="1108075" y="3736975"/>
          <p14:tracePt t="246416" x="1150938" y="3751263"/>
          <p14:tracePt t="246433" x="1179513" y="3751263"/>
          <p14:tracePt t="246449" x="1208088" y="3751263"/>
          <p14:tracePt t="246466" x="1250950" y="3751263"/>
          <p14:tracePt t="246482" x="1308100" y="3751263"/>
          <p14:tracePt t="246500" x="1393825" y="3751263"/>
          <p14:tracePt t="246516" x="1550988" y="3751263"/>
          <p14:tracePt t="246533" x="1708150" y="3751263"/>
          <p14:tracePt t="246549" x="1814513" y="3751263"/>
          <p14:tracePt t="246566" x="1908175" y="3751263"/>
          <p14:tracePt t="246566" x="1957388" y="3751263"/>
          <p14:tracePt t="246583" x="2036763" y="3751263"/>
          <p14:tracePt t="246600" x="2051050" y="3751263"/>
          <p14:tracePt t="246617" x="2071688" y="3751263"/>
          <p14:tracePt t="247976" x="2079625" y="3751263"/>
          <p14:tracePt t="247983" x="2079625" y="3743325"/>
          <p14:tracePt t="247991" x="2079625" y="3722688"/>
          <p14:tracePt t="247999" x="2085975" y="3700463"/>
          <p14:tracePt t="248007" x="2108200" y="3665538"/>
          <p14:tracePt t="248014" x="2193925" y="3522663"/>
          <p14:tracePt t="248031" x="2279650" y="3351213"/>
          <p14:tracePt t="248048" x="2314575" y="3200400"/>
          <p14:tracePt t="248064" x="2328863" y="3079750"/>
          <p14:tracePt t="248080" x="2336800" y="3008313"/>
          <p14:tracePt t="248098" x="2371725" y="2900363"/>
          <p14:tracePt t="248113" x="2371725" y="2836863"/>
          <p14:tracePt t="248130" x="2386013" y="2786063"/>
          <p14:tracePt t="248146" x="2400300" y="2728913"/>
          <p14:tracePt t="248164" x="2414588" y="2665413"/>
          <p14:tracePt t="248181" x="2436813" y="2586038"/>
          <p14:tracePt t="248196" x="2436813" y="2493963"/>
          <p14:tracePt t="248214" x="2443163" y="2436813"/>
          <p14:tracePt t="248231" x="2465388" y="2386013"/>
          <p14:tracePt t="248248" x="2471738" y="2308225"/>
          <p14:tracePt t="248264" x="2493963" y="2228850"/>
          <p14:tracePt t="248280" x="2528888" y="2128838"/>
          <p14:tracePt t="248297" x="2551113" y="2036763"/>
          <p14:tracePt t="248314" x="2593975" y="1936750"/>
          <p14:tracePt t="248330" x="2622550" y="1865313"/>
          <p14:tracePt t="248347" x="2643188" y="1751013"/>
          <p14:tracePt t="248363" x="2693988" y="1622425"/>
          <p14:tracePt t="248380" x="2714625" y="1522413"/>
          <p14:tracePt t="248397" x="2743200" y="1443038"/>
          <p14:tracePt t="248414" x="2765425" y="1385888"/>
          <p14:tracePt t="248414" x="2786063" y="1365250"/>
          <p14:tracePt t="248463" x="2794000" y="1350963"/>
          <p14:tracePt t="248471" x="2800350" y="1322388"/>
          <p14:tracePt t="248478" x="2808288" y="1300163"/>
          <p14:tracePt t="248487" x="2836863" y="1265238"/>
          <p14:tracePt t="248497" x="2836863" y="1243013"/>
          <p14:tracePt t="248513" x="2843213" y="1236663"/>
          <p14:tracePt t="248530" x="2851150" y="1228725"/>
          <p14:tracePt t="248655" x="2851150" y="1243013"/>
          <p14:tracePt t="248663" x="2851150" y="1265238"/>
          <p14:tracePt t="248671" x="2851150" y="1328738"/>
          <p14:tracePt t="248683" x="2851150" y="1371600"/>
          <p14:tracePt t="248697" x="2851150" y="1393825"/>
          <p14:tracePt t="248713" x="2851150" y="1436688"/>
          <p14:tracePt t="248730" x="2851150" y="1465263"/>
          <p14:tracePt t="248746" x="2851150" y="1493838"/>
          <p14:tracePt t="248763" x="2851150" y="1514475"/>
          <p14:tracePt t="248780" x="2851150" y="1550988"/>
          <p14:tracePt t="248796" x="2851150" y="1585913"/>
          <p14:tracePt t="248813" x="2851150" y="1614488"/>
          <p14:tracePt t="248829" x="2851150" y="1628775"/>
          <p14:tracePt t="248870" x="2851150" y="1636713"/>
          <p14:tracePt t="248911" x="2851150" y="1651000"/>
          <p14:tracePt t="248951" x="2851150" y="1657350"/>
          <p14:tracePt t="248992" x="2851150" y="1665288"/>
          <p14:tracePt t="249567" x="2851150" y="1671638"/>
          <p14:tracePt t="249576" x="2865438" y="1693863"/>
          <p14:tracePt t="249583" x="2865438" y="1700213"/>
          <p14:tracePt t="249663" x="2865438" y="1708150"/>
          <p14:tracePt t="249679" x="2865438" y="1714500"/>
          <p14:tracePt t="249685" x="2865438" y="1743075"/>
          <p14:tracePt t="249696" x="2865438" y="1779588"/>
          <p14:tracePt t="249711" x="2865438" y="1808163"/>
          <p14:tracePt t="249729" x="2865438" y="1836738"/>
          <p14:tracePt t="249745" x="2865438" y="1851025"/>
          <p14:tracePt t="249783" x="2865438" y="1857375"/>
          <p14:tracePt t="249847" x="2865438" y="1865313"/>
          <p14:tracePt t="249863" x="2857500" y="1865313"/>
          <p14:tracePt t="249879" x="2836863" y="1871663"/>
          <p14:tracePt t="249895" x="2828925" y="1885950"/>
          <p14:tracePt t="249991" x="2814638" y="1908175"/>
          <p14:tracePt t="249999" x="2808288" y="1914525"/>
          <p14:tracePt t="250015" x="2800350" y="1914525"/>
          <p14:tracePt t="250048" x="2786063" y="1922463"/>
          <p14:tracePt t="250063" x="2757488" y="1922463"/>
          <p14:tracePt t="250071" x="2751138" y="1928813"/>
          <p14:tracePt t="250079" x="2743200" y="1936750"/>
          <p14:tracePt t="250087" x="2736850" y="1943100"/>
          <p14:tracePt t="250096" x="2714625" y="1951038"/>
          <p14:tracePt t="250111" x="2665413" y="1971675"/>
          <p14:tracePt t="250127" x="2651125" y="1985963"/>
          <p14:tracePt t="250144" x="2622550" y="1993900"/>
          <p14:tracePt t="250160" x="2614613" y="1993900"/>
          <p14:tracePt t="250215" x="2608263" y="2000250"/>
          <p14:tracePt t="250222" x="2593975" y="2000250"/>
          <p14:tracePt t="250231" x="2579688" y="2000250"/>
          <p14:tracePt t="250244" x="2536825" y="2014538"/>
          <p14:tracePt t="250261" x="2514600" y="2028825"/>
          <p14:tracePt t="250277" x="2500313" y="2036763"/>
          <p14:tracePt t="250343" x="2493963" y="2036763"/>
          <p14:tracePt t="250351" x="2471738" y="2036763"/>
          <p14:tracePt t="250353" x="2465388" y="2036763"/>
          <p14:tracePt t="250360" x="2451100" y="2036763"/>
          <p14:tracePt t="250377" x="2414588" y="2036763"/>
          <p14:tracePt t="250394" x="2343150" y="2036763"/>
          <p14:tracePt t="250410" x="2322513" y="2036763"/>
          <p14:tracePt t="250427" x="2279650" y="2036763"/>
          <p14:tracePt t="250443" x="2236788" y="2036763"/>
          <p14:tracePt t="250460" x="2193925" y="2036763"/>
          <p14:tracePt t="250477" x="2157413" y="2036763"/>
          <p14:tracePt t="250493" x="2114550" y="2036763"/>
          <p14:tracePt t="250493" x="2108200" y="2036763"/>
          <p14:tracePt t="250511" x="2071688" y="2036763"/>
          <p14:tracePt t="250527" x="2036763" y="2036763"/>
          <p14:tracePt t="250544" x="2014538" y="2036763"/>
          <p14:tracePt t="250560" x="1985963" y="2036763"/>
          <p14:tracePt t="250577" x="1943100" y="2036763"/>
          <p14:tracePt t="250593" x="1871663" y="2036763"/>
          <p14:tracePt t="250610" x="1814513" y="2036763"/>
          <p14:tracePt t="250627" x="1757363" y="2036763"/>
          <p14:tracePt t="250643" x="1714500" y="2036763"/>
          <p14:tracePt t="250660" x="1671638" y="2036763"/>
          <p14:tracePt t="250677" x="1636713" y="2036763"/>
          <p14:tracePt t="250694" x="1608138" y="2036763"/>
          <p14:tracePt t="250710" x="1557338" y="2036763"/>
          <p14:tracePt t="250728" x="1514475" y="2036763"/>
          <p14:tracePt t="250744" x="1471613" y="2036763"/>
          <p14:tracePt t="250760" x="1414463" y="2036763"/>
          <p14:tracePt t="250776" x="1371600" y="2036763"/>
          <p14:tracePt t="250793" x="1357313" y="2036763"/>
          <p14:tracePt t="250831" x="1350963" y="2036763"/>
          <p14:tracePt t="250943" x="1357313" y="2028825"/>
          <p14:tracePt t="250951" x="1393825" y="2028825"/>
          <p14:tracePt t="250959" x="1436688" y="2028825"/>
          <p14:tracePt t="250967" x="1485900" y="2028825"/>
          <p14:tracePt t="250983" x="1565275" y="2028825"/>
          <p14:tracePt t="250994" x="1643063" y="2036763"/>
          <p14:tracePt t="251010" x="1785938" y="2051050"/>
          <p14:tracePt t="251027" x="1871663" y="2071688"/>
          <p14:tracePt t="251043" x="2014538" y="2093913"/>
          <p14:tracePt t="251060" x="2108200" y="2093913"/>
          <p14:tracePt t="251077" x="2171700" y="2093913"/>
          <p14:tracePt t="251093" x="2214563" y="2100263"/>
          <p14:tracePt t="251110" x="2257425" y="2122488"/>
          <p14:tracePt t="251126" x="2343150" y="2136775"/>
          <p14:tracePt t="251143" x="2365375" y="2136775"/>
          <p14:tracePt t="251159" x="2386013" y="2136775"/>
          <p14:tracePt t="251176" x="2393950" y="2136775"/>
          <p14:tracePt t="251192" x="2422525" y="2136775"/>
          <p14:tracePt t="251210" x="2465388" y="2136775"/>
          <p14:tracePt t="251226" x="2514600" y="2136775"/>
          <p14:tracePt t="251242" x="2608263" y="2136775"/>
          <p14:tracePt t="251259" x="2665413" y="2136775"/>
          <p14:tracePt t="251276" x="2708275" y="2136775"/>
          <p14:tracePt t="251293" x="2722563" y="2136775"/>
          <p14:tracePt t="251309" x="2743200" y="2136775"/>
          <p14:tracePt t="251327" x="2779713" y="2136775"/>
          <p14:tracePt t="251342" x="2822575" y="2136775"/>
          <p14:tracePt t="251360" x="2836863" y="2136775"/>
          <p14:tracePt t="251375" x="2865438" y="2136775"/>
          <p14:tracePt t="251393" x="2871788" y="2136775"/>
          <p14:tracePt t="251409" x="2894013" y="2136775"/>
          <p14:tracePt t="251426" x="2914650" y="2136775"/>
          <p14:tracePt t="251442" x="2951163" y="2136775"/>
          <p14:tracePt t="251458" x="2979738" y="2136775"/>
          <p14:tracePt t="251476" x="2994025" y="2136775"/>
          <p14:tracePt t="251519" x="3014663" y="2136775"/>
          <p14:tracePt t="251536" x="3028950" y="2128838"/>
          <p14:tracePt t="251608" x="3028950" y="2122488"/>
          <p14:tracePt t="251631" x="3022600" y="2122488"/>
          <p14:tracePt t="251639" x="3014663" y="2122488"/>
          <p14:tracePt t="251647" x="2994025" y="2122488"/>
          <p14:tracePt t="251658" x="2957513" y="2136775"/>
          <p14:tracePt t="251675" x="2922588" y="2143125"/>
          <p14:tracePt t="251692" x="2879725" y="2171700"/>
          <p14:tracePt t="251708" x="2808288" y="2208213"/>
          <p14:tracePt t="251725" x="2771775" y="2243138"/>
          <p14:tracePt t="251742" x="2714625" y="2279650"/>
          <p14:tracePt t="251759" x="2665413" y="2293938"/>
          <p14:tracePt t="251776" x="2614613" y="2328863"/>
          <p14:tracePt t="251792" x="2557463" y="2371725"/>
          <p14:tracePt t="251809" x="2508250" y="2400300"/>
          <p14:tracePt t="251825" x="2465388" y="2443163"/>
          <p14:tracePt t="251842" x="2428875" y="2479675"/>
          <p14:tracePt t="251858" x="2414588" y="2500313"/>
          <p14:tracePt t="251875" x="2408238" y="2522538"/>
          <p14:tracePt t="251891" x="2379663" y="2536825"/>
          <p14:tracePt t="251908" x="2371725" y="2543175"/>
          <p14:tracePt t="251925" x="2343150" y="2579688"/>
          <p14:tracePt t="251941" x="2336800" y="2586038"/>
          <p14:tracePt t="252031" x="2357438" y="2586038"/>
          <p14:tracePt t="252039" x="2365375" y="2586038"/>
          <p14:tracePt t="252047" x="2400300" y="2586038"/>
          <p14:tracePt t="252060" x="2443163" y="2586038"/>
          <p14:tracePt t="252075" x="2522538" y="2586038"/>
          <p14:tracePt t="252091" x="2579688" y="2586038"/>
          <p14:tracePt t="252108" x="2679700" y="2586038"/>
          <p14:tracePt t="252124" x="2757488" y="2586038"/>
          <p14:tracePt t="252141" x="2822575" y="2586038"/>
          <p14:tracePt t="252157" x="2900363" y="2586038"/>
          <p14:tracePt t="252157" x="2922588" y="2586038"/>
          <p14:tracePt t="252175" x="2965450" y="2586038"/>
          <p14:tracePt t="252192" x="2986088" y="2586038"/>
          <p14:tracePt t="252208" x="2994025" y="2586038"/>
          <p14:tracePt t="252264" x="3000375" y="2586038"/>
          <p14:tracePt t="252271" x="3008313" y="2586038"/>
          <p14:tracePt t="252287" x="3022600" y="2586038"/>
          <p14:tracePt t="252303" x="3028950" y="2586038"/>
          <p14:tracePt t="252319" x="3036888" y="2586038"/>
          <p14:tracePt t="252335" x="3051175" y="2593975"/>
          <p14:tracePt t="252879" x="3057525" y="2593975"/>
          <p14:tracePt t="254327" x="3043238" y="2593975"/>
          <p14:tracePt t="254336" x="3014663" y="2586038"/>
          <p14:tracePt t="254351" x="3008313" y="2565400"/>
          <p14:tracePt t="254359" x="3008313" y="2551113"/>
          <p14:tracePt t="254362" x="2986088" y="2508250"/>
          <p14:tracePt t="254371" x="2979738" y="2479675"/>
          <p14:tracePt t="254388" x="2979738" y="2436813"/>
          <p14:tracePt t="254405" x="2965450" y="2393950"/>
          <p14:tracePt t="254422" x="2965450" y="2343150"/>
          <p14:tracePt t="254438" x="2965450" y="2279650"/>
          <p14:tracePt t="254454" x="2965450" y="2157413"/>
          <p14:tracePt t="254471" x="3000375" y="2014538"/>
          <p14:tracePt t="254488" x="3022600" y="1885950"/>
          <p14:tracePt t="254504" x="3057525" y="1779588"/>
          <p14:tracePt t="254521" x="3057525" y="1708150"/>
          <p14:tracePt t="254537" x="3057525" y="1614488"/>
          <p14:tracePt t="254555" x="3051175" y="1571625"/>
          <p14:tracePt t="254572" x="3036888" y="1550988"/>
          <p14:tracePt t="254589" x="3008313" y="1514475"/>
          <p14:tracePt t="254604" x="2971800" y="1508125"/>
          <p14:tracePt t="254621" x="2908300" y="1471613"/>
          <p14:tracePt t="254638" x="2800350" y="1408113"/>
          <p14:tracePt t="254654" x="2593975" y="1243013"/>
          <p14:tracePt t="254671" x="2471738" y="1157288"/>
          <p14:tracePt t="254687" x="2308225" y="1079500"/>
          <p14:tracePt t="254705" x="2151063" y="979488"/>
          <p14:tracePt t="254720" x="1951038" y="850900"/>
          <p14:tracePt t="254742" x="1751013" y="757238"/>
          <p14:tracePt t="254754" x="1593850" y="685800"/>
          <p14:tracePt t="254771" x="1479550" y="636588"/>
          <p14:tracePt t="254787" x="1422400" y="593725"/>
          <p14:tracePt t="254804" x="1408113" y="585788"/>
          <p14:tracePt t="254821" x="1379538" y="579438"/>
          <p14:tracePt t="254837" x="1357313" y="565150"/>
          <p14:tracePt t="254951" x="1365250" y="565150"/>
          <p14:tracePt t="254955" x="1428750" y="565150"/>
          <p14:tracePt t="254970" x="1450975" y="571500"/>
          <p14:tracePt t="254971" x="1528763" y="571500"/>
          <p14:tracePt t="254987" x="1593850" y="585788"/>
          <p14:tracePt t="255005" x="1685925" y="585788"/>
          <p14:tracePt t="255020" x="1779588" y="608013"/>
          <p14:tracePt t="255038" x="1836738" y="614363"/>
          <p14:tracePt t="255054" x="1893888" y="622300"/>
          <p14:tracePt t="255054" x="1922463" y="622300"/>
          <p14:tracePt t="255072" x="1965325" y="628650"/>
          <p14:tracePt t="255087" x="2000250" y="650875"/>
          <p14:tracePt t="255104" x="2022475" y="657225"/>
          <p14:tracePt t="255121" x="2057400" y="665163"/>
          <p14:tracePt t="255137" x="2114550" y="693738"/>
          <p14:tracePt t="255153" x="2151063" y="722313"/>
          <p14:tracePt t="255170" x="2193925" y="750888"/>
          <p14:tracePt t="255187" x="2222500" y="785813"/>
          <p14:tracePt t="255203" x="2243138" y="800100"/>
          <p14:tracePt t="255220" x="2293938" y="836613"/>
          <p14:tracePt t="255237" x="2351088" y="865188"/>
          <p14:tracePt t="255253" x="2393950" y="893763"/>
          <p14:tracePt t="255270" x="2479675" y="950913"/>
          <p14:tracePt t="255288" x="2514600" y="985838"/>
          <p14:tracePt t="255304" x="2551113" y="1028700"/>
          <p14:tracePt t="255320" x="2571750" y="1057275"/>
          <p14:tracePt t="255337" x="2586038" y="1071563"/>
          <p14:tracePt t="255354" x="2600325" y="1143000"/>
          <p14:tracePt t="255371" x="2614613" y="1222375"/>
          <p14:tracePt t="255386" x="2622550" y="1343025"/>
          <p14:tracePt t="255404" x="2657475" y="1443038"/>
          <p14:tracePt t="255420" x="2657475" y="1536700"/>
          <p14:tracePt t="255437" x="2657475" y="1614488"/>
          <p14:tracePt t="255453" x="2657475" y="1693863"/>
          <p14:tracePt t="255469" x="2657475" y="1779588"/>
          <p14:tracePt t="255469" x="2657475" y="1822450"/>
          <p14:tracePt t="255487" x="2657475" y="1851025"/>
          <p14:tracePt t="255503" x="2657475" y="1857375"/>
          <p14:tracePt t="255543" x="2657475" y="1865313"/>
          <p14:tracePt t="255549" x="2657475" y="1871663"/>
          <p14:tracePt t="255552" x="2657475" y="1885950"/>
          <p14:tracePt t="255570" x="2636838" y="1914525"/>
          <p14:tracePt t="255588" x="2608263" y="1957388"/>
          <p14:tracePt t="255603" x="2586038" y="2008188"/>
          <p14:tracePt t="255619" x="2551113" y="2043113"/>
          <p14:tracePt t="255637" x="2528888" y="2093913"/>
          <p14:tracePt t="255653" x="2508250" y="2122488"/>
          <p14:tracePt t="255670" x="2500313" y="2136775"/>
          <p14:tracePt t="255686" x="2479675" y="2193925"/>
          <p14:tracePt t="255704" x="2465388" y="2208213"/>
          <p14:tracePt t="255720" x="2443163" y="2222500"/>
          <p14:tracePt t="255736" x="2414588" y="2243138"/>
          <p14:tracePt t="255752" x="2379663" y="2265363"/>
          <p14:tracePt t="255769" x="2293938" y="2314575"/>
          <p14:tracePt t="255785" x="2236788" y="2365375"/>
          <p14:tracePt t="255803" x="2122488" y="2443163"/>
          <p14:tracePt t="255820" x="2071688" y="2471738"/>
          <p14:tracePt t="255836" x="2028825" y="2514600"/>
          <p14:tracePt t="255853" x="2008188" y="2536825"/>
          <p14:tracePt t="255869" x="1979613" y="2551113"/>
          <p14:tracePt t="255887" x="1943100" y="2557463"/>
          <p14:tracePt t="255902" x="1922463" y="2579688"/>
          <p14:tracePt t="255919" x="1914525" y="2579688"/>
          <p14:tracePt t="255960" x="1908175" y="2579688"/>
          <p14:tracePt t="255975" x="1900238" y="2579688"/>
          <p14:tracePt t="255991" x="1885950" y="2579688"/>
          <p14:tracePt t="255995" x="1879600" y="2579688"/>
          <p14:tracePt t="256003" x="1822450" y="2522538"/>
          <p14:tracePt t="256019" x="1765300" y="2422525"/>
          <p14:tracePt t="256036" x="1714500" y="2286000"/>
          <p14:tracePt t="256052" x="1679575" y="2157413"/>
          <p14:tracePt t="256070" x="1651000" y="2043113"/>
          <p14:tracePt t="256085" x="1600200" y="1893888"/>
          <p14:tracePt t="256102" x="1550988" y="1800225"/>
          <p14:tracePt t="256119" x="1543050" y="1771650"/>
          <p14:tracePt t="256135" x="1543050" y="1728788"/>
          <p14:tracePt t="256152" x="1528763" y="1665288"/>
          <p14:tracePt t="256169" x="1522413" y="1622425"/>
          <p14:tracePt t="256186" x="1522413" y="1579563"/>
          <p14:tracePt t="256202" x="1508125" y="1528763"/>
          <p14:tracePt t="256219" x="1508125" y="1479550"/>
          <p14:tracePt t="256235" x="1508125" y="1428750"/>
          <p14:tracePt t="256252" x="1508125" y="1365250"/>
          <p14:tracePt t="256269" x="1514475" y="1322388"/>
          <p14:tracePt t="256285" x="1557338" y="1271588"/>
          <p14:tracePt t="256302" x="1571625" y="1228725"/>
          <p14:tracePt t="256318" x="1600200" y="1200150"/>
          <p14:tracePt t="256336" x="1614488" y="1179513"/>
          <p14:tracePt t="256352" x="1636713" y="1150938"/>
          <p14:tracePt t="256369" x="1685925" y="1108075"/>
          <p14:tracePt t="256385" x="1722438" y="1085850"/>
          <p14:tracePt t="256401" x="1771650" y="1057275"/>
          <p14:tracePt t="256418" x="1814513" y="1050925"/>
          <p14:tracePt t="256435" x="1857375" y="1042988"/>
          <p14:tracePt t="256453" x="1893888" y="1042988"/>
          <p14:tracePt t="256468" x="1914525" y="1042988"/>
          <p14:tracePt t="256485" x="1985963" y="1042988"/>
          <p14:tracePt t="256501" x="2036763" y="1057275"/>
          <p14:tracePt t="256519" x="2085975" y="1108075"/>
          <p14:tracePt t="256535" x="2136775" y="1165225"/>
          <p14:tracePt t="256552" x="2157413" y="1208088"/>
          <p14:tracePt t="256568" x="2200275" y="1271588"/>
          <p14:tracePt t="256584" x="2251075" y="1357313"/>
          <p14:tracePt t="256602" x="2286000" y="1450975"/>
          <p14:tracePt t="256619" x="2328863" y="1550988"/>
          <p14:tracePt t="256636" x="2371725" y="1643063"/>
          <p14:tracePt t="256652" x="2408238" y="1736725"/>
          <p14:tracePt t="256668" x="2428875" y="1808163"/>
          <p14:tracePt t="256685" x="2428875" y="1851025"/>
          <p14:tracePt t="256702" x="2451100" y="1928813"/>
          <p14:tracePt t="256717" x="2451100" y="2122488"/>
          <p14:tracePt t="256735" x="2451100" y="2243138"/>
          <p14:tracePt t="256751" x="2451100" y="2322513"/>
          <p14:tracePt t="256767" x="2451100" y="2400300"/>
          <p14:tracePt t="256784" x="2443163" y="2451100"/>
          <p14:tracePt t="256801" x="2428875" y="2508250"/>
          <p14:tracePt t="256818" x="2408238" y="2551113"/>
          <p14:tracePt t="256834" x="2400300" y="2586038"/>
          <p14:tracePt t="256852" x="2400300" y="2593975"/>
          <p14:tracePt t="256868" x="2400300" y="2600325"/>
          <p14:tracePt t="256884" x="2400300" y="2614613"/>
          <p14:tracePt t="257239" x="2393950" y="2622550"/>
          <p14:tracePt t="257567" x="2379663" y="2622550"/>
          <p14:tracePt t="257631" x="2371725" y="2622550"/>
          <p14:tracePt t="263222" x="2351088" y="2628900"/>
          <p14:tracePt t="263230" x="2336800" y="2628900"/>
          <p14:tracePt t="263231" x="2328863" y="2636838"/>
          <p14:tracePt t="263241" x="2286000" y="2679700"/>
          <p14:tracePt t="263258" x="2257425" y="2714625"/>
          <p14:tracePt t="263275" x="2228850" y="2771775"/>
          <p14:tracePt t="263291" x="2222500" y="2822575"/>
          <p14:tracePt t="263307" x="2214563" y="2843213"/>
          <p14:tracePt t="263323" x="2214563" y="2857500"/>
          <p14:tracePt t="263340" x="2193925" y="2886075"/>
          <p14:tracePt t="263374" x="2185988" y="2894013"/>
          <p14:tracePt t="263374" x="2179638" y="2908300"/>
          <p14:tracePt t="263391" x="2179638" y="2914650"/>
          <p14:tracePt t="263590" x="2185988" y="2914650"/>
          <p14:tracePt t="263630" x="2185988" y="2900363"/>
          <p14:tracePt t="263646" x="2185988" y="2894013"/>
          <p14:tracePt t="263654" x="2185988" y="2886075"/>
          <p14:tracePt t="263662" x="2185988" y="2865438"/>
          <p14:tracePt t="263674" x="2185988" y="2836863"/>
          <p14:tracePt t="263691" x="2185988" y="2808288"/>
          <p14:tracePt t="263707" x="2185988" y="2794000"/>
          <p14:tracePt t="263742" x="2185988" y="2779713"/>
          <p14:tracePt t="263742" x="2185988" y="2771775"/>
          <p14:tracePt t="263757" x="2179638" y="2771775"/>
          <p14:tracePt t="263798" x="2165350" y="2771775"/>
          <p14:tracePt t="263814" x="2157413" y="2771775"/>
          <p14:tracePt t="263830" x="2151063" y="2771775"/>
          <p14:tracePt t="263839" x="2143125" y="2771775"/>
          <p14:tracePt t="263846" x="2122488" y="2765425"/>
          <p14:tracePt t="263846" x="2114550" y="2765425"/>
          <p14:tracePt t="263878" x="2108200" y="2765425"/>
          <p14:tracePt t="263891" x="2093913" y="2765425"/>
          <p14:tracePt t="263894" x="2079625" y="2757488"/>
          <p14:tracePt t="263907" x="2051050" y="2757488"/>
          <p14:tracePt t="263924" x="2043113" y="2757488"/>
          <p14:tracePt t="263940" x="2036763" y="2757488"/>
          <p14:tracePt t="263957" x="2008188" y="2743200"/>
          <p14:tracePt t="263975" x="1993900" y="2728913"/>
          <p14:tracePt t="263990" x="1979613" y="2714625"/>
          <p14:tracePt t="264006" x="1971675" y="2708275"/>
          <p14:tracePt t="264023" x="1951038" y="2693988"/>
          <p14:tracePt t="264039" x="1951038" y="2686050"/>
          <p14:tracePt t="264056" x="1943100" y="2643188"/>
          <p14:tracePt t="264073" x="1922463" y="2600325"/>
          <p14:tracePt t="264090" x="1922463" y="2593975"/>
          <p14:tracePt t="264107" x="1922463" y="2571750"/>
          <p14:tracePt t="264123" x="1922463" y="2565400"/>
          <p14:tracePt t="264140" x="1922463" y="2536825"/>
          <p14:tracePt t="264156" x="1922463" y="2514600"/>
          <p14:tracePt t="264173" x="1922463" y="2479675"/>
          <p14:tracePt t="264189" x="1922463" y="2451100"/>
          <p14:tracePt t="264207" x="1922463" y="2443163"/>
          <p14:tracePt t="264222" x="1922463" y="2414588"/>
          <p14:tracePt t="264241" x="1922463" y="2400300"/>
          <p14:tracePt t="264256" x="1922463" y="2379663"/>
          <p14:tracePt t="264273" x="1922463" y="2371725"/>
          <p14:tracePt t="264438" x="1922463" y="2365375"/>
          <p14:tracePt t="264502" x="1928813" y="2365375"/>
          <p14:tracePt t="265134" x="1943100" y="2365375"/>
          <p14:tracePt t="265390" x="1951038" y="2365375"/>
          <p14:tracePt t="265397" x="1971675" y="2365375"/>
          <p14:tracePt t="265430" x="1985963" y="2365375"/>
          <p14:tracePt t="265438" x="1993900" y="2357438"/>
          <p14:tracePt t="265534" x="2000250" y="2351088"/>
          <p14:tracePt t="265566" x="2014538" y="2343150"/>
          <p14:tracePt t="265574" x="2014538" y="2336800"/>
          <p14:tracePt t="265582" x="2014538" y="2328863"/>
          <p14:tracePt t="265614" x="2014538" y="2322513"/>
          <p14:tracePt t="265630" x="2022475" y="2293938"/>
          <p14:tracePt t="265838" x="2043113" y="2279650"/>
          <p14:tracePt t="265846" x="2051050" y="2251075"/>
          <p14:tracePt t="265854" x="2079625" y="2200275"/>
          <p14:tracePt t="265863" x="2100263" y="2165350"/>
          <p14:tracePt t="265871" x="2143125" y="2100263"/>
          <p14:tracePt t="265887" x="2151063" y="2085975"/>
          <p14:tracePt t="265904" x="2157413" y="2065338"/>
          <p14:tracePt t="265958" x="2171700" y="2051050"/>
          <p14:tracePt t="266054" x="2179638" y="2051050"/>
          <p14:tracePt t="266062" x="2200275" y="2051050"/>
          <p14:tracePt t="266063" x="2208213" y="2051050"/>
          <p14:tracePt t="266071" x="2257425" y="2028825"/>
          <p14:tracePt t="266088" x="2265363" y="2022475"/>
          <p14:tracePt t="266105" x="2293938" y="2022475"/>
          <p14:tracePt t="266120" x="2328863" y="2022475"/>
          <p14:tracePt t="266137" x="2379663" y="2022475"/>
          <p14:tracePt t="266153" x="2422525" y="2022475"/>
          <p14:tracePt t="266170" x="2479675" y="2022475"/>
          <p14:tracePt t="266186" x="2543175" y="2022475"/>
          <p14:tracePt t="266204" x="2614613" y="2022475"/>
          <p14:tracePt t="266219" x="2665413" y="2022475"/>
          <p14:tracePt t="266219" x="2708275" y="2022475"/>
          <p14:tracePt t="266238" x="2722563" y="2022475"/>
          <p14:tracePt t="266254" x="2779713" y="2022475"/>
          <p14:tracePt t="266270" x="2794000" y="2022475"/>
          <p14:tracePt t="266287" x="2836863" y="2022475"/>
          <p14:tracePt t="266303" x="2857500" y="2022475"/>
          <p14:tracePt t="266321" x="2886075" y="2022475"/>
          <p14:tracePt t="266337" x="2900363" y="2022475"/>
          <p14:tracePt t="266353" x="2908300" y="2022475"/>
          <p14:tracePt t="266741" x="2879725" y="2036763"/>
          <p14:tracePt t="266750" x="2871788" y="2036763"/>
          <p14:tracePt t="266757" x="2843213" y="2036763"/>
          <p14:tracePt t="266769" x="2836863" y="2036763"/>
          <p14:tracePt t="266785" x="2822575" y="2036763"/>
          <p14:tracePt t="266804" x="2800350" y="2043113"/>
          <p14:tracePt t="266819" x="2771775" y="2057400"/>
          <p14:tracePt t="266836" x="2743200" y="2071688"/>
          <p14:tracePt t="266852" x="2693988" y="2114550"/>
          <p14:tracePt t="266852" x="2686050" y="2122488"/>
          <p14:tracePt t="266870" x="2651125" y="2185988"/>
          <p14:tracePt t="266886" x="2608263" y="2228850"/>
          <p14:tracePt t="266903" x="2571750" y="2300288"/>
          <p14:tracePt t="266919" x="2565400" y="2336800"/>
          <p14:tracePt t="266935" x="2551113" y="2365375"/>
          <p14:tracePt t="266952" x="2551113" y="2386013"/>
          <p14:tracePt t="267046" x="2565400" y="2393950"/>
          <p14:tracePt t="267046" x="2571750" y="2400300"/>
          <p14:tracePt t="267062" x="2593975" y="2400300"/>
          <p14:tracePt t="267070" x="2622550" y="2400300"/>
          <p14:tracePt t="267071" x="2743200" y="2400300"/>
          <p14:tracePt t="267087" x="2965450" y="2400300"/>
          <p14:tracePt t="267103" x="3171825" y="2400300"/>
          <p14:tracePt t="267118" x="3279775" y="2400300"/>
          <p14:tracePt t="267136" x="3336925" y="2400300"/>
          <p14:tracePt t="267152" x="3357563" y="2400300"/>
          <p14:tracePt t="267169" x="3394075" y="2400300"/>
          <p14:tracePt t="267185" x="3443288" y="2400300"/>
          <p14:tracePt t="267202" x="3514725" y="2400300"/>
          <p14:tracePt t="267218" x="3594100" y="2400300"/>
          <p14:tracePt t="267235" x="3636963" y="2400300"/>
          <p14:tracePt t="267252" x="3671888" y="2414588"/>
          <p14:tracePt t="267268" x="3686175" y="2422525"/>
          <p14:tracePt t="267268" x="3700463" y="2428875"/>
          <p14:tracePt t="267302" x="3708400" y="2428875"/>
          <p14:tracePt t="267318" x="3714750" y="2428875"/>
          <p14:tracePt t="267319" x="3722688" y="2428875"/>
          <p14:tracePt t="267335" x="3779838" y="2443163"/>
          <p14:tracePt t="267352" x="3843338" y="2443163"/>
          <p14:tracePt t="267398" x="3851275" y="2443163"/>
          <p14:tracePt t="267630" x="3871913" y="2443163"/>
          <p14:tracePt t="267638" x="3965575" y="2443163"/>
          <p14:tracePt t="267646" x="4014788" y="2414588"/>
          <p14:tracePt t="267651" x="4122738" y="2379663"/>
          <p14:tracePt t="267667" x="4322763" y="2314575"/>
          <p14:tracePt t="267685" x="4371975" y="2293938"/>
          <p14:tracePt t="267701" x="4386263" y="2286000"/>
          <p14:tracePt t="267742" x="4400550" y="2286000"/>
          <p14:tracePt t="267758" x="4422775" y="2271713"/>
          <p14:tracePt t="267760" x="4429125" y="2265363"/>
          <p14:tracePt t="267768" x="4451350" y="2243138"/>
          <p14:tracePt t="267784" x="4465638" y="2228850"/>
          <p14:tracePt t="267801" x="4500563" y="2193925"/>
          <p14:tracePt t="267818" x="4514850" y="2171700"/>
          <p14:tracePt t="267835" x="4543425" y="2143125"/>
          <p14:tracePt t="267852" x="4557713" y="2122488"/>
          <p14:tracePt t="267867" x="4565650" y="2108200"/>
          <p14:tracePt t="267910" x="4579938" y="2093913"/>
          <p14:tracePt t="267922" x="4586288" y="2085975"/>
          <p14:tracePt t="267976" x="4594225" y="2079625"/>
          <p14:tracePt t="268021" x="4600575" y="2079625"/>
          <p14:tracePt t="268038" x="4608513" y="2079625"/>
          <p14:tracePt t="268054" x="4614863" y="2079625"/>
          <p14:tracePt t="268061" x="4637088" y="2065338"/>
          <p14:tracePt t="268068" x="4651375" y="2065338"/>
          <p14:tracePt t="268084" x="4665663" y="2065338"/>
          <p14:tracePt t="268084" x="4679950" y="2065338"/>
          <p14:tracePt t="268118" x="4686300" y="2065338"/>
          <p14:tracePt t="268118" x="4700588" y="2065338"/>
          <p14:tracePt t="268135" x="4743450" y="2065338"/>
          <p14:tracePt t="268155" x="4765675" y="2065338"/>
          <p14:tracePt t="268168" x="4800600" y="2065338"/>
          <p14:tracePt t="268184" x="4808538" y="2065338"/>
          <p14:tracePt t="268200" x="4822825" y="2065338"/>
          <p14:tracePt t="268216" x="4851400" y="2065338"/>
          <p14:tracePt t="268233" x="4872038" y="2065338"/>
          <p14:tracePt t="268251" x="4886325" y="2065338"/>
          <p14:tracePt t="268266" x="4922838" y="2065338"/>
          <p14:tracePt t="268284" x="4943475" y="2057400"/>
          <p14:tracePt t="268300" x="4965700" y="2051050"/>
          <p14:tracePt t="268317" x="4979988" y="2051050"/>
          <p14:tracePt t="268333" x="5014913" y="2051050"/>
          <p14:tracePt t="268351" x="5037138" y="2051050"/>
          <p14:tracePt t="268368" x="5072063" y="2051050"/>
          <p14:tracePt t="268384" x="5080000" y="2051050"/>
          <p14:tracePt t="268401" x="5086350" y="2051050"/>
          <p14:tracePt t="268446" x="5094288" y="2051050"/>
          <p14:tracePt t="268454" x="5108575" y="2051050"/>
          <p14:tracePt t="268462" x="5122863" y="2051050"/>
          <p14:tracePt t="268466" x="5157788" y="2051050"/>
          <p14:tracePt t="268483" x="5186363" y="2051050"/>
          <p14:tracePt t="268500" x="5214938" y="2051050"/>
          <p14:tracePt t="268694" x="5208588" y="2051050"/>
          <p14:tracePt t="268702" x="5186363" y="2051050"/>
          <p14:tracePt t="268710" x="5180013" y="2051050"/>
          <p14:tracePt t="268718" x="5151438" y="2057400"/>
          <p14:tracePt t="268733" x="5065713" y="2093913"/>
          <p14:tracePt t="268750" x="5022850" y="2100263"/>
          <p14:tracePt t="268767" x="4979988" y="2100263"/>
          <p14:tracePt t="268783" x="4937125" y="2108200"/>
          <p14:tracePt t="268800" x="4894263" y="2108200"/>
          <p14:tracePt t="268817" x="4879975" y="2108200"/>
          <p14:tracePt t="268832" x="4837113" y="2108200"/>
          <p14:tracePt t="268850" x="4786313" y="2108200"/>
          <p14:tracePt t="268866" x="4729163" y="2108200"/>
          <p14:tracePt t="268883" x="4714875" y="2108200"/>
          <p14:tracePt t="268900" x="4708525" y="2108200"/>
          <p14:tracePt t="268916" x="4694238" y="2114550"/>
          <p14:tracePt t="269030" x="4722813" y="2114550"/>
          <p14:tracePt t="269038" x="4751388" y="2114550"/>
          <p14:tracePt t="269046" x="4779963" y="2114550"/>
          <p14:tracePt t="269054" x="4865688" y="2093913"/>
          <p14:tracePt t="269066" x="4908550" y="2071688"/>
          <p14:tracePt t="269083" x="4986338" y="2065338"/>
          <p14:tracePt t="269099" x="5008563" y="2065338"/>
          <p14:tracePt t="269116" x="5037138" y="2051050"/>
          <p14:tracePt t="269133" x="5057775" y="2043113"/>
          <p14:tracePt t="269182" x="5072063" y="2043113"/>
          <p14:tracePt t="269278" x="5051425" y="2043113"/>
          <p14:tracePt t="269281" x="5022850" y="2071688"/>
          <p14:tracePt t="269298" x="4979988" y="2093913"/>
          <p14:tracePt t="269299" x="4908550" y="2151063"/>
          <p14:tracePt t="269315" x="4822825" y="2222500"/>
          <p14:tracePt t="269333" x="4757738" y="2271713"/>
          <p14:tracePt t="269349" x="4643438" y="2365375"/>
          <p14:tracePt t="269367" x="4572000" y="2414588"/>
          <p14:tracePt t="269383" x="4557713" y="2428875"/>
          <p14:tracePt t="269399" x="4522788" y="2465388"/>
          <p14:tracePt t="269415" x="4500563" y="2486025"/>
          <p14:tracePt t="269433" x="4479925" y="2514600"/>
          <p14:tracePt t="269449" x="4465638" y="2543175"/>
          <p14:tracePt t="269465" x="4437063" y="2600325"/>
          <p14:tracePt t="269482" x="4429125" y="2636838"/>
          <p14:tracePt t="269498" x="4429125" y="2643188"/>
          <p14:tracePt t="269515" x="4429125" y="2657475"/>
          <p14:tracePt t="269532" x="4429125" y="2665413"/>
          <p14:tracePt t="269549" x="4429125" y="2671763"/>
          <p14:tracePt t="269565" x="4443413" y="2686050"/>
          <p14:tracePt t="269583" x="4471988" y="2686050"/>
          <p14:tracePt t="269598" x="4494213" y="2686050"/>
          <p14:tracePt t="269616" x="4522788" y="2686050"/>
          <p14:tracePt t="269632" x="4565650" y="2686050"/>
          <p14:tracePt t="269649" x="4600575" y="2686050"/>
          <p14:tracePt t="269664" x="4643438" y="2686050"/>
          <p14:tracePt t="269682" x="4694238" y="2686050"/>
          <p14:tracePt t="269699" x="4765675" y="2686050"/>
          <p14:tracePt t="269715" x="4829175" y="2665413"/>
          <p14:tracePt t="269732" x="4900613" y="2657475"/>
          <p14:tracePt t="269748" x="4943475" y="2657475"/>
          <p14:tracePt t="269765" x="4986338" y="2643188"/>
          <p14:tracePt t="269782" x="5022850" y="2643188"/>
          <p14:tracePt t="269797" x="5043488" y="2636838"/>
          <p14:tracePt t="269815" x="5086350" y="2636838"/>
          <p14:tracePt t="269831" x="5108575" y="2636838"/>
          <p14:tracePt t="269848" x="5143500" y="2636838"/>
          <p14:tracePt t="269865" x="5200650" y="2636838"/>
          <p14:tracePt t="269882" x="5280025" y="2636838"/>
          <p14:tracePt t="269898" x="5329238" y="2636838"/>
          <p14:tracePt t="269915" x="5365750" y="2636838"/>
          <p14:tracePt t="269931" x="5408613" y="2622550"/>
          <p14:tracePt t="269948" x="5422900" y="2622550"/>
          <p14:tracePt t="269964" x="5443538" y="2614613"/>
          <p14:tracePt t="270006" x="5451475" y="2614613"/>
          <p14:tracePt t="270014" x="5457825" y="2614613"/>
          <p14:tracePt t="270150" x="5451475" y="2614613"/>
          <p14:tracePt t="270166" x="5443538" y="2614613"/>
          <p14:tracePt t="270172" x="5437188" y="2614613"/>
          <p14:tracePt t="270180" x="5414963" y="2614613"/>
          <p14:tracePt t="270198" x="5400675" y="2622550"/>
          <p14:tracePt t="270215" x="5372100" y="2622550"/>
          <p14:tracePt t="270231" x="5357813" y="2628900"/>
          <p14:tracePt t="270248" x="5343525" y="2628900"/>
          <p14:tracePt t="270264" x="5329238" y="2628900"/>
          <p14:tracePt t="270281" x="5300663" y="2628900"/>
          <p14:tracePt t="270297" x="5294313" y="2628900"/>
          <p14:tracePt t="270314" x="5257800" y="2628900"/>
          <p14:tracePt t="270331" x="5237163" y="2628900"/>
          <p14:tracePt t="270347" x="5200650" y="2628900"/>
          <p14:tracePt t="270364" x="5129213" y="2628900"/>
          <p14:tracePt t="270380" x="4951413" y="2628900"/>
          <p14:tracePt t="270399" x="4843463" y="2628900"/>
          <p14:tracePt t="270414" x="4737100" y="2614613"/>
          <p14:tracePt t="270431" x="4679950" y="2608263"/>
          <p14:tracePt t="270447" x="4614863" y="2608263"/>
          <p14:tracePt t="270464" x="4572000" y="2600325"/>
          <p14:tracePt t="270481" x="4543425" y="2593975"/>
          <p14:tracePt t="270497" x="4514850" y="2593975"/>
          <p14:tracePt t="270514" x="4494213" y="2593975"/>
          <p14:tracePt t="270530" x="4479925" y="2593975"/>
          <p14:tracePt t="270548" x="4443413" y="2593975"/>
          <p14:tracePt t="270564" x="4437063" y="2593975"/>
          <p14:tracePt t="270581" x="4429125" y="2593975"/>
          <p14:tracePt t="270614" x="4414838" y="2593975"/>
          <p14:tracePt t="270614" x="4394200" y="2579688"/>
          <p14:tracePt t="270631" x="4386263" y="2571750"/>
          <p14:tracePt t="275998" x="4408488" y="2565400"/>
          <p14:tracePt t="276094" x="4414838" y="2565400"/>
          <p14:tracePt t="276112" x="4437063" y="2557463"/>
          <p14:tracePt t="276662" x="4429125" y="2557463"/>
          <p14:tracePt t="276668" x="4414838" y="2557463"/>
          <p14:tracePt t="276673" x="4386263" y="2557463"/>
          <p14:tracePt t="276688" x="4357688" y="2565400"/>
          <p14:tracePt t="276706" x="4265613" y="2586038"/>
          <p14:tracePt t="276721" x="4208463" y="2628900"/>
          <p14:tracePt t="276738" x="4157663" y="2671763"/>
          <p14:tracePt t="276754" x="4094163" y="2808288"/>
          <p14:tracePt t="276772" x="4037013" y="2922588"/>
          <p14:tracePt t="276788" x="3979863" y="3071813"/>
          <p14:tracePt t="276805" x="3851275" y="3271838"/>
          <p14:tracePt t="276823" x="3779838" y="3408363"/>
          <p14:tracePt t="276838" x="3671888" y="3579813"/>
          <p14:tracePt t="276855" x="3586163" y="3700463"/>
          <p14:tracePt t="276871" x="3457575" y="3843338"/>
          <p14:tracePt t="276888" x="3371850" y="3908425"/>
          <p14:tracePt t="276905" x="3308350" y="3951288"/>
          <p14:tracePt t="276921" x="3251200" y="3979863"/>
          <p14:tracePt t="276938" x="3128963" y="4057650"/>
          <p14:tracePt t="276954" x="2951163" y="4137025"/>
          <p14:tracePt t="276971" x="2728913" y="4222750"/>
          <p14:tracePt t="276988" x="2536825" y="4286250"/>
          <p14:tracePt t="277004" x="2328863" y="4357688"/>
          <p14:tracePt t="277022" x="2243138" y="4386263"/>
          <p14:tracePt t="277038" x="2171700" y="4400550"/>
          <p14:tracePt t="277055" x="2108200" y="4437063"/>
          <p14:tracePt t="277071" x="2057400" y="4443413"/>
          <p14:tracePt t="277088" x="2008188" y="4451350"/>
          <p14:tracePt t="277104" x="1922463" y="4486275"/>
          <p14:tracePt t="277121" x="1814513" y="4508500"/>
          <p14:tracePt t="277137" x="1679575" y="4557713"/>
          <p14:tracePt t="277154" x="1571625" y="4579938"/>
          <p14:tracePt t="277171" x="1457325" y="4586288"/>
          <p14:tracePt t="277188" x="1428750" y="4594225"/>
          <p14:tracePt t="277204" x="1414463" y="4594225"/>
          <p14:tracePt t="277220" x="1393825" y="4594225"/>
          <p14:tracePt t="277220" x="1385888" y="4594225"/>
          <p14:tracePt t="277269" x="1379538" y="4594225"/>
          <p14:tracePt t="277277" x="1357313" y="4594225"/>
          <p14:tracePt t="277350" x="1350963" y="4594225"/>
          <p14:tracePt t="277382" x="1343025" y="4586288"/>
          <p14:tracePt t="277389" x="1336675" y="4579938"/>
          <p14:tracePt t="277405" x="1328738" y="4572000"/>
          <p14:tracePt t="277410" x="1328738" y="4565650"/>
          <p14:tracePt t="277421" x="1328738" y="4557713"/>
          <p14:tracePt t="277437" x="1328738" y="4514850"/>
          <p14:tracePt t="277455" x="1328738" y="4479925"/>
          <p14:tracePt t="277470" x="1328738" y="4437063"/>
          <p14:tracePt t="277488" x="1314450" y="4386263"/>
          <p14:tracePt t="277503" x="1300163" y="4343400"/>
          <p14:tracePt t="277520" x="1271588" y="4300538"/>
          <p14:tracePt t="277536" x="1265238" y="4286250"/>
          <p14:tracePt t="277554" x="1257300" y="4251325"/>
          <p14:tracePt t="277571" x="1257300" y="4214813"/>
          <p14:tracePt t="277586" x="1257300" y="4186238"/>
          <p14:tracePt t="277604" x="1257300" y="4151313"/>
          <p14:tracePt t="277619" x="1257300" y="4129088"/>
          <p14:tracePt t="277636" x="1257300" y="4086225"/>
          <p14:tracePt t="277653" x="1271588" y="4057650"/>
          <p14:tracePt t="277670" x="1279525" y="4029075"/>
          <p14:tracePt t="277686" x="1300163" y="4008438"/>
          <p14:tracePt t="277703" x="1314450" y="3994150"/>
          <p14:tracePt t="277719" x="1328738" y="3971925"/>
          <p14:tracePt t="277737" x="1350963" y="3957638"/>
          <p14:tracePt t="277754" x="1385888" y="3929063"/>
          <p14:tracePt t="277769" x="1408113" y="3922713"/>
          <p14:tracePt t="277786" x="1428750" y="3922713"/>
          <p14:tracePt t="277804" x="1465263" y="3914775"/>
          <p14:tracePt t="277820" x="1514475" y="3894138"/>
          <p14:tracePt t="277837" x="1614488" y="3886200"/>
          <p14:tracePt t="277853" x="1651000" y="3886200"/>
          <p14:tracePt t="277853" x="1679575" y="3886200"/>
          <p14:tracePt t="277870" x="1743075" y="3886200"/>
          <p14:tracePt t="277886" x="1785938" y="3886200"/>
          <p14:tracePt t="277904" x="1828800" y="3886200"/>
          <p14:tracePt t="277919" x="1879600" y="3886200"/>
          <p14:tracePt t="277937" x="1922463" y="3886200"/>
          <p14:tracePt t="277952" x="1965325" y="3886200"/>
          <p14:tracePt t="277970" x="1985963" y="3900488"/>
          <p14:tracePt t="277986" x="2028825" y="3900488"/>
          <p14:tracePt t="278003" x="2100263" y="3908425"/>
          <p14:tracePt t="278020" x="2122488" y="3914775"/>
          <p14:tracePt t="278036" x="2157413" y="3922713"/>
          <p14:tracePt t="278036" x="2165350" y="3929063"/>
          <p14:tracePt t="278054" x="2171700" y="3937000"/>
          <p14:tracePt t="278093" x="2179638" y="3937000"/>
          <p14:tracePt t="278101" x="2193925" y="3957638"/>
          <p14:tracePt t="278115" x="2200275" y="3957638"/>
          <p14:tracePt t="278120" x="2222500" y="3957638"/>
          <p14:tracePt t="278136" x="2257425" y="3957638"/>
          <p14:tracePt t="278153" x="2279650" y="3957638"/>
          <p14:tracePt t="278169" x="2314575" y="3957638"/>
          <p14:tracePt t="278186" x="2351088" y="3979863"/>
          <p14:tracePt t="278204" x="2365375" y="4000500"/>
          <p14:tracePt t="278220" x="2386013" y="4029075"/>
          <p14:tracePt t="278236" x="2400300" y="4065588"/>
          <p14:tracePt t="278252" x="2436813" y="4114800"/>
          <p14:tracePt t="278270" x="2486025" y="4171950"/>
          <p14:tracePt t="278286" x="2543175" y="4222750"/>
          <p14:tracePt t="278304" x="2628900" y="4271963"/>
          <p14:tracePt t="278319" x="2679700" y="4314825"/>
          <p14:tracePt t="278336" x="2686050" y="4329113"/>
          <p14:tracePt t="278382" x="2686050" y="4337050"/>
          <p14:tracePt t="278390" x="2686050" y="4343400"/>
          <p14:tracePt t="278422" x="2686050" y="4351338"/>
          <p14:tracePt t="278432" x="2686050" y="4371975"/>
          <p14:tracePt t="278438" x="2686050" y="4379913"/>
          <p14:tracePt t="278486" x="2686050" y="4386263"/>
          <p14:tracePt t="278502" x="2665413" y="4394200"/>
          <p14:tracePt t="278510" x="2651125" y="4394200"/>
          <p14:tracePt t="278517" x="2636838" y="4394200"/>
          <p14:tracePt t="278525" x="2600325" y="4394200"/>
          <p14:tracePt t="278535" x="2571750" y="4394200"/>
          <p14:tracePt t="278552" x="2500313" y="4394200"/>
          <p14:tracePt t="278569" x="2414588" y="4394200"/>
          <p14:tracePt t="278585" x="2322513" y="4394200"/>
          <p14:tracePt t="278603" x="2251075" y="4394200"/>
          <p14:tracePt t="278619" x="2200275" y="4394200"/>
          <p14:tracePt t="278637" x="2157413" y="4394200"/>
          <p14:tracePt t="278652" x="2085975" y="4394200"/>
          <p14:tracePt t="278668" x="2043113" y="4394200"/>
          <p14:tracePt t="278668" x="2028825" y="4394200"/>
          <p14:tracePt t="278687" x="1971675" y="4394200"/>
          <p14:tracePt t="278702" x="1928813" y="4394200"/>
          <p14:tracePt t="278719" x="1865313" y="4394200"/>
          <p14:tracePt t="278736" x="1822450" y="4394200"/>
          <p14:tracePt t="278752" x="1808163" y="4394200"/>
          <p14:tracePt t="278769" x="1779588" y="4394200"/>
          <p14:tracePt t="278786" x="1765300" y="4394200"/>
          <p14:tracePt t="278802" x="1743075" y="4394200"/>
          <p14:tracePt t="278819" x="1728788" y="4394200"/>
          <p14:tracePt t="278835" x="1722438" y="4394200"/>
          <p14:tracePt t="278852" x="1700213" y="4394200"/>
          <p14:tracePt t="278868" x="1657350" y="4394200"/>
          <p14:tracePt t="278884" x="1593850" y="4371975"/>
          <p14:tracePt t="278903" x="1565275" y="4365625"/>
          <p14:tracePt t="278918" x="1514475" y="4365625"/>
          <p14:tracePt t="278935" x="1479550" y="4351338"/>
          <p14:tracePt t="278952" x="1465263" y="4337050"/>
          <p14:tracePt t="278990" x="1450975" y="4337050"/>
          <p14:tracePt t="278998" x="1436688" y="4337050"/>
          <p14:tracePt t="279005" x="1400175" y="4337050"/>
          <p14:tracePt t="279018" x="1379538" y="4329113"/>
          <p14:tracePt t="279035" x="1365250" y="4329113"/>
          <p14:tracePt t="279052" x="1328738" y="4322763"/>
          <p14:tracePt t="279068" x="1308100" y="4308475"/>
          <p14:tracePt t="279068" x="1279525" y="4300538"/>
          <p14:tracePt t="279086" x="1271588" y="4294188"/>
          <p14:tracePt t="279102" x="1250950" y="4294188"/>
          <p14:tracePt t="279118" x="1228725" y="4286250"/>
          <p14:tracePt t="279166" x="1214438" y="4279900"/>
          <p14:tracePt t="279174" x="1193800" y="4265613"/>
          <p14:tracePt t="279182" x="1193800" y="4257675"/>
          <p14:tracePt t="279190" x="1185863" y="4243388"/>
          <p14:tracePt t="279201" x="1179513" y="4200525"/>
          <p14:tracePt t="279217" x="1150938" y="4151313"/>
          <p14:tracePt t="279234" x="1143000" y="4100513"/>
          <p14:tracePt t="279252" x="1128713" y="4071938"/>
          <p14:tracePt t="279268" x="1128713" y="4043363"/>
          <p14:tracePt t="279285" x="1128713" y="4029075"/>
          <p14:tracePt t="279366" x="1143000" y="4014788"/>
          <p14:tracePt t="279381" x="1150938" y="4000500"/>
          <p14:tracePt t="279398" x="1157288" y="4000500"/>
          <p14:tracePt t="279404" x="1179513" y="3994150"/>
          <p14:tracePt t="279418" x="1185863" y="3994150"/>
          <p14:tracePt t="279434" x="1200150" y="3986213"/>
          <p14:tracePt t="279451" x="1208088" y="3986213"/>
          <p14:tracePt t="279468" x="1236663" y="3979863"/>
          <p14:tracePt t="279484" x="1257300" y="3979863"/>
          <p14:tracePt t="279484" x="1271588" y="3957638"/>
          <p14:tracePt t="279502" x="1279525" y="3957638"/>
          <p14:tracePt t="279517" x="1328738" y="3951288"/>
          <p14:tracePt t="279535" x="1350963" y="3943350"/>
          <p14:tracePt t="279551" x="1385888" y="3937000"/>
          <p14:tracePt t="279569" x="1436688" y="3914775"/>
          <p14:tracePt t="279583" x="1471613" y="3914775"/>
          <p14:tracePt t="279601" x="1514475" y="3908425"/>
          <p14:tracePt t="279618" x="1557338" y="3908425"/>
          <p14:tracePt t="279633" x="1593850" y="3908425"/>
          <p14:tracePt t="279652" x="1643063" y="3908425"/>
          <p14:tracePt t="279667" x="1736725" y="3908425"/>
          <p14:tracePt t="279685" x="1843088" y="3908425"/>
          <p14:tracePt t="279701" x="1922463" y="3908425"/>
          <p14:tracePt t="279701" x="1951038" y="3908425"/>
          <p14:tracePt t="279718" x="1985963" y="3908425"/>
          <p14:tracePt t="279734" x="2000250" y="3908425"/>
          <p14:tracePt t="279751" x="2022475" y="3908425"/>
          <p14:tracePt t="279767" x="2057400" y="3908425"/>
          <p14:tracePt t="279784" x="2071688" y="3908425"/>
          <p14:tracePt t="279801" x="2079625" y="3908425"/>
          <p14:tracePt t="279817" x="2114550" y="3908425"/>
          <p14:tracePt t="279834" x="2136775" y="3922713"/>
          <p14:tracePt t="279851" x="2165350" y="3957638"/>
          <p14:tracePt t="279867" x="2200275" y="4014788"/>
          <p14:tracePt t="279883" x="2251075" y="4065588"/>
          <p14:tracePt t="279901" x="2271713" y="4100513"/>
          <p14:tracePt t="279916" x="2300288" y="4151313"/>
          <p14:tracePt t="279934" x="2336800" y="4200525"/>
          <p14:tracePt t="279950" x="2371725" y="4243388"/>
          <p14:tracePt t="279966" x="2386013" y="4265613"/>
          <p14:tracePt t="279984" x="2386013" y="4286250"/>
          <p14:tracePt t="280000" x="2386013" y="4308475"/>
          <p14:tracePt t="280018" x="2393950" y="4329113"/>
          <p14:tracePt t="280033" x="2393950" y="4343400"/>
          <p14:tracePt t="280051" x="2393950" y="4351338"/>
          <p14:tracePt t="280086" x="2393950" y="4357688"/>
          <p14:tracePt t="280086" x="2393950" y="4365625"/>
          <p14:tracePt t="280099" x="2365375" y="4379913"/>
          <p14:tracePt t="280116" x="2357438" y="4386263"/>
          <p14:tracePt t="280134" x="2351088" y="4386263"/>
          <p14:tracePt t="280150" x="2343150" y="4386263"/>
          <p14:tracePt t="280167" x="2336800" y="4386263"/>
          <p14:tracePt t="280182" x="2314575" y="4386263"/>
          <p14:tracePt t="280200" x="2300288" y="4386263"/>
          <p14:tracePt t="280216" x="2279650" y="4386263"/>
          <p14:tracePt t="280234" x="2228850" y="4386263"/>
          <p14:tracePt t="280249" x="2185988" y="4386263"/>
          <p14:tracePt t="280266" x="2136775" y="4386263"/>
          <p14:tracePt t="280283" x="2079625" y="4386263"/>
          <p14:tracePt t="280299" x="2000250" y="4386263"/>
          <p14:tracePt t="280317" x="1951038" y="4386263"/>
          <p14:tracePt t="280332" x="1885950" y="4394200"/>
          <p14:tracePt t="280351" x="1857375" y="4394200"/>
          <p14:tracePt t="280367" x="1843088" y="4394200"/>
          <p14:tracePt t="280383" x="1800225" y="4408488"/>
          <p14:tracePt t="280400" x="1771650" y="4414838"/>
          <p14:tracePt t="280416" x="1728788" y="4414838"/>
          <p14:tracePt t="280433" x="1671638" y="4437063"/>
          <p14:tracePt t="280449" x="1628775" y="4443413"/>
          <p14:tracePt t="280467" x="1593850" y="4451350"/>
          <p14:tracePt t="280482" x="1571625" y="4451350"/>
          <p14:tracePt t="280499" x="1557338" y="4451350"/>
          <p14:tracePt t="280515" x="1522413" y="4451350"/>
          <p14:tracePt t="280533" x="1500188" y="4451350"/>
          <p14:tracePt t="280549" x="1471613" y="4451350"/>
          <p14:tracePt t="280567" x="1443038" y="4451350"/>
          <p14:tracePt t="280583" x="1436688" y="4451350"/>
          <p14:tracePt t="280599" x="1428750" y="4451350"/>
          <p14:tracePt t="280646" x="1422400" y="4451350"/>
          <p14:tracePt t="280662" x="1408113" y="4451350"/>
          <p14:tracePt t="280710" x="1400175" y="4451350"/>
          <p14:tracePt t="280718" x="1400175" y="4443413"/>
          <p14:tracePt t="280718" x="1400175" y="4429125"/>
          <p14:tracePt t="280732" x="1400175" y="4408488"/>
          <p14:tracePt t="280749" x="1400175" y="4400550"/>
          <p14:tracePt t="280783" x="1400175" y="4394200"/>
          <p14:tracePt t="284286" x="1400175" y="4386263"/>
          <p14:tracePt t="286910" x="1408113" y="4386263"/>
          <p14:tracePt t="286925" x="1422400" y="4386263"/>
          <p14:tracePt t="286957" x="1428750" y="4386263"/>
          <p14:tracePt t="286990" x="1436688" y="4386263"/>
          <p14:tracePt t="287022" x="1443038" y="4386263"/>
          <p14:tracePt t="287030" x="1471613" y="4386263"/>
          <p14:tracePt t="287046" x="1479550" y="4386263"/>
          <p14:tracePt t="287086" x="1485900" y="4386263"/>
          <p14:tracePt t="287101" x="1500188" y="4386263"/>
          <p14:tracePt t="287110" x="1508125" y="4386263"/>
          <p14:tracePt t="287123" x="1514475" y="4386263"/>
          <p14:tracePt t="287126" x="1522413" y="4386263"/>
          <p14:tracePt t="287139" x="1543050" y="4386263"/>
          <p14:tracePt t="287156" x="1557338" y="4386263"/>
          <p14:tracePt t="287156" x="1593850" y="4394200"/>
          <p14:tracePt t="287190" x="1600200" y="4400550"/>
          <p14:tracePt t="287190" x="1614488" y="4414838"/>
          <p14:tracePt t="287206" x="1651000" y="4422775"/>
          <p14:tracePt t="287223" x="1685925" y="4443413"/>
          <p14:tracePt t="287239" x="1714500" y="4443413"/>
          <p14:tracePt t="287257" x="1765300" y="4451350"/>
          <p14:tracePt t="287273" x="1808163" y="4471988"/>
          <p14:tracePt t="287290" x="1851025" y="4486275"/>
          <p14:tracePt t="287305" x="1879600" y="4486275"/>
          <p14:tracePt t="287323" x="1908175" y="4494213"/>
          <p14:tracePt t="287339" x="1965325" y="4500563"/>
          <p14:tracePt t="287356" x="1979613" y="4508500"/>
          <p14:tracePt t="287373" x="1985963" y="4508500"/>
          <p14:tracePt t="287389" x="2022475" y="4508500"/>
          <p14:tracePt t="287406" x="2065338" y="4529138"/>
          <p14:tracePt t="287423" x="2093913" y="4529138"/>
          <p14:tracePt t="287440" x="2151063" y="4537075"/>
          <p14:tracePt t="287456" x="2208213" y="4551363"/>
          <p14:tracePt t="287473" x="2286000" y="4551363"/>
          <p14:tracePt t="287489" x="2351088" y="4551363"/>
          <p14:tracePt t="287506" x="2386013" y="4551363"/>
          <p14:tracePt t="287522" x="2428875" y="4537075"/>
          <p14:tracePt t="287646" x="2422525" y="4537075"/>
          <p14:tracePt t="287654" x="2393950" y="4537075"/>
          <p14:tracePt t="287656" x="2351088" y="4537075"/>
          <p14:tracePt t="287672" x="2314575" y="4537075"/>
          <p14:tracePt t="287689" x="2293938" y="4537075"/>
          <p14:tracePt t="287705" x="2271713" y="4537075"/>
          <p14:tracePt t="287722" x="2228850" y="4537075"/>
          <p14:tracePt t="287739" x="2171700" y="4537075"/>
          <p14:tracePt t="287755" x="2128838" y="4537075"/>
          <p14:tracePt t="287772" x="2085975" y="4537075"/>
          <p14:tracePt t="287789" x="2000250" y="4537075"/>
          <p14:tracePt t="287806" x="1943100" y="4529138"/>
          <p14:tracePt t="287822" x="1900238" y="4529138"/>
          <p14:tracePt t="287839" x="1843088" y="4522788"/>
          <p14:tracePt t="287856" x="1808163" y="4522788"/>
          <p14:tracePt t="287871" x="1765300" y="4522788"/>
          <p14:tracePt t="287889" x="1714500" y="4522788"/>
          <p14:tracePt t="287905" x="1657350" y="4522788"/>
          <p14:tracePt t="287922" x="1579563" y="4522788"/>
          <p14:tracePt t="287939" x="1536700" y="4522788"/>
          <p14:tracePt t="287955" x="1522413" y="4522788"/>
          <p14:tracePt t="287971" x="1493838" y="4522788"/>
          <p14:tracePt t="287988" x="1465263" y="4522788"/>
          <p14:tracePt t="288005" x="1443038" y="4522788"/>
          <p14:tracePt t="288022" x="1422400" y="4522788"/>
          <p14:tracePt t="288039" x="1408113" y="4522788"/>
          <p14:tracePt t="288056" x="1379538" y="4522788"/>
          <p14:tracePt t="288073" x="1350963" y="4508500"/>
          <p14:tracePt t="288089" x="1322388" y="4494213"/>
          <p14:tracePt t="288106" x="1293813" y="4494213"/>
          <p14:tracePt t="288121" x="1285875" y="4486275"/>
          <p14:tracePt t="288190" x="1279525" y="4457700"/>
          <p14:tracePt t="288198" x="1271588" y="4443413"/>
          <p14:tracePt t="288206" x="1250950" y="4422775"/>
          <p14:tracePt t="288210" x="1250950" y="4408488"/>
          <p14:tracePt t="288223" x="1250950" y="4379913"/>
          <p14:tracePt t="288238" x="1250950" y="4337050"/>
          <p14:tracePt t="288255" x="1250950" y="4322763"/>
          <p14:tracePt t="288272" x="1250950" y="4286250"/>
          <p14:tracePt t="288288" x="1250950" y="4279900"/>
          <p14:tracePt t="288305" x="1250950" y="4237038"/>
          <p14:tracePt t="288322" x="1271588" y="4214813"/>
          <p14:tracePt t="288338" x="1271588" y="4194175"/>
          <p14:tracePt t="288355" x="1271588" y="4165600"/>
          <p14:tracePt t="288372" x="1285875" y="4143375"/>
          <p14:tracePt t="288387" x="1293813" y="4129088"/>
          <p14:tracePt t="288387" x="1300163" y="4122738"/>
          <p14:tracePt t="288406" x="1308100" y="4108450"/>
          <p14:tracePt t="288421" x="1314450" y="4086225"/>
          <p14:tracePt t="288438" x="1328738" y="4065588"/>
          <p14:tracePt t="288454" x="1328738" y="4057650"/>
          <p14:tracePt t="288472" x="1343025" y="4043363"/>
          <p14:tracePt t="288487" x="1357313" y="4022725"/>
          <p14:tracePt t="288504" x="1379538" y="4008438"/>
          <p14:tracePt t="288522" x="1400175" y="3965575"/>
          <p14:tracePt t="288538" x="1408113" y="3957638"/>
          <p14:tracePt t="288555" x="1414463" y="3929063"/>
          <p14:tracePt t="288598" x="1422400" y="3922713"/>
          <p14:tracePt t="288615" x="1428750" y="3914775"/>
          <p14:tracePt t="288630" x="1436688" y="3914775"/>
          <p14:tracePt t="288637" x="1457325" y="3908425"/>
          <p14:tracePt t="288645" x="1479550" y="3908425"/>
          <p14:tracePt t="288657" x="1522413" y="3908425"/>
          <p14:tracePt t="288671" x="1565275" y="3908425"/>
          <p14:tracePt t="288688" x="1600200" y="3908425"/>
          <p14:tracePt t="288704" x="1622425" y="3908425"/>
          <p14:tracePt t="288721" x="1665288" y="3908425"/>
          <p14:tracePt t="288738" x="1708150" y="3908425"/>
          <p14:tracePt t="288754" x="1785938" y="3908425"/>
          <p14:tracePt t="288771" x="1851025" y="3908425"/>
          <p14:tracePt t="288787" x="1928813" y="3908425"/>
          <p14:tracePt t="288804" x="1985963" y="3908425"/>
          <p14:tracePt t="288821" x="2057400" y="3908425"/>
          <p14:tracePt t="288838" x="2100263" y="3908425"/>
          <p14:tracePt t="288854" x="2114550" y="3908425"/>
          <p14:tracePt t="288871" x="2143125" y="3908425"/>
          <p14:tracePt t="288887" x="2179638" y="3908425"/>
          <p14:tracePt t="288903" x="2193925" y="3908425"/>
          <p14:tracePt t="288921" x="2222500" y="3908425"/>
          <p14:tracePt t="288937" x="2257425" y="3908425"/>
          <p14:tracePt t="288954" x="2279650" y="3908425"/>
          <p14:tracePt t="288970" x="2314575" y="3908425"/>
          <p14:tracePt t="288987" x="2322513" y="3908425"/>
          <p14:tracePt t="289004" x="2343150" y="3908425"/>
          <p14:tracePt t="289020" x="2357438" y="3914775"/>
          <p14:tracePt t="289020" x="2365375" y="3929063"/>
          <p14:tracePt t="289038" x="2393950" y="3979863"/>
          <p14:tracePt t="289054" x="2400300" y="4000500"/>
          <p14:tracePt t="289072" x="2408238" y="4022725"/>
          <p14:tracePt t="289087" x="2414588" y="4057650"/>
          <p14:tracePt t="289104" x="2428875" y="4071938"/>
          <p14:tracePt t="289121" x="2457450" y="4100513"/>
          <p14:tracePt t="289137" x="2471738" y="4114800"/>
          <p14:tracePt t="289154" x="2479675" y="4151313"/>
          <p14:tracePt t="289170" x="2479675" y="4165600"/>
          <p14:tracePt t="289186" x="2479675" y="4194175"/>
          <p14:tracePt t="289203" x="2479675" y="4208463"/>
          <p14:tracePt t="289221" x="2479675" y="4222750"/>
          <p14:tracePt t="289236" x="2479675" y="4243388"/>
          <p14:tracePt t="289254" x="2479675" y="4257675"/>
          <p14:tracePt t="289270" x="2479675" y="4265613"/>
          <p14:tracePt t="289286" x="2479675" y="4286250"/>
          <p14:tracePt t="289304" x="2457450" y="4300538"/>
          <p14:tracePt t="289319" x="2414588" y="4300538"/>
          <p14:tracePt t="289336" x="2343150" y="4337050"/>
          <p14:tracePt t="289353" x="2265363" y="4343400"/>
          <p14:tracePt t="289370" x="2151063" y="4351338"/>
          <p14:tracePt t="289387" x="2085975" y="4365625"/>
          <p14:tracePt t="289404" x="2028825" y="4365625"/>
          <p14:tracePt t="289420" x="1985963" y="4365625"/>
          <p14:tracePt t="289436" x="1928813" y="4379913"/>
          <p14:tracePt t="289453" x="1851025" y="4379913"/>
          <p14:tracePt t="289469" x="1757363" y="4379913"/>
          <p14:tracePt t="289486" x="1693863" y="4379913"/>
          <p14:tracePt t="289503" x="1651000" y="4379913"/>
          <p14:tracePt t="289520" x="1614488" y="4379913"/>
          <p14:tracePt t="289536" x="1585913" y="4379913"/>
          <p14:tracePt t="289554" x="1536700" y="4394200"/>
          <p14:tracePt t="289570" x="1493838" y="4394200"/>
          <p14:tracePt t="289586" x="1450975" y="4400550"/>
          <p14:tracePt t="289602" x="1408113" y="4400550"/>
          <p14:tracePt t="289620" x="1379538" y="4400550"/>
          <p14:tracePt t="289637" x="1357313" y="4400550"/>
          <p14:tracePt t="289653" x="1308100" y="4400550"/>
          <p14:tracePt t="289670" x="1285875" y="4400550"/>
          <p14:tracePt t="289686" x="1271588" y="4386263"/>
          <p14:tracePt t="289703" x="1257300" y="4379913"/>
          <p14:tracePt t="289719" x="1243013" y="4379913"/>
          <p14:tracePt t="289736" x="1193800" y="4365625"/>
          <p14:tracePt t="289752" x="1171575" y="4351338"/>
          <p14:tracePt t="289770" x="1157288" y="4337050"/>
          <p14:tracePt t="289785" x="1136650" y="4322763"/>
          <p14:tracePt t="289802" x="1128713" y="4308475"/>
          <p14:tracePt t="289820" x="1128713" y="4279900"/>
          <p14:tracePt t="289836" x="1114425" y="4251325"/>
          <p14:tracePt t="289836" x="1108075" y="4222750"/>
          <p14:tracePt t="289854" x="1108075" y="4214813"/>
          <p14:tracePt t="289869" x="1108075" y="4171950"/>
          <p14:tracePt t="289887" x="1100138" y="4143375"/>
          <p14:tracePt t="289903" x="1100138" y="4114800"/>
          <p14:tracePt t="289919" x="1100138" y="4100513"/>
          <p14:tracePt t="289935" x="1100138" y="4071938"/>
          <p14:tracePt t="289952" x="1100138" y="4057650"/>
          <p14:tracePt t="289969" x="1100138" y="4051300"/>
          <p14:tracePt t="289985" x="1100138" y="4029075"/>
          <p14:tracePt t="290002" x="1100138" y="4022725"/>
          <p14:tracePt t="290019" x="1108075" y="4000500"/>
          <p14:tracePt t="290035" x="1122363" y="3994150"/>
          <p14:tracePt t="290052" x="1165225" y="3986213"/>
          <p14:tracePt t="290052" x="1179513" y="3986213"/>
          <p14:tracePt t="290070" x="1200150" y="3986213"/>
          <p14:tracePt t="290086" x="1265238" y="3986213"/>
          <p14:tracePt t="290103" x="1322388" y="3971925"/>
          <p14:tracePt t="290119" x="1408113" y="3971925"/>
          <p14:tracePt t="290136" x="1479550" y="3965575"/>
          <p14:tracePt t="290153" x="1536700" y="3943350"/>
          <p14:tracePt t="290169" x="1600200" y="3943350"/>
          <p14:tracePt t="290186" x="1643063" y="3937000"/>
          <p14:tracePt t="290202" x="1679575" y="3929063"/>
          <p14:tracePt t="290219" x="1736725" y="3929063"/>
          <p14:tracePt t="290235" x="1757363" y="3929063"/>
          <p14:tracePt t="290252" x="1800225" y="3929063"/>
          <p14:tracePt t="290269" x="1843088" y="3929063"/>
          <p14:tracePt t="290285" x="1985963" y="3929063"/>
          <p14:tracePt t="290303" x="2079625" y="3914775"/>
          <p14:tracePt t="290319" x="2128838" y="3914775"/>
          <p14:tracePt t="290336" x="2143125" y="3914775"/>
          <p14:tracePt t="290352" x="2157413" y="3914775"/>
          <p14:tracePt t="290368" x="2171700" y="3914775"/>
          <p14:tracePt t="290385" x="2200275" y="3914775"/>
          <p14:tracePt t="290403" x="2236788" y="3914775"/>
          <p14:tracePt t="290419" x="2243138" y="3914775"/>
          <p14:tracePt t="290435" x="2251075" y="3914775"/>
          <p14:tracePt t="290452" x="2279650" y="3943350"/>
          <p14:tracePt t="290469" x="2286000" y="3965575"/>
          <p14:tracePt t="290469" x="2300288" y="3986213"/>
          <p14:tracePt t="290486" x="2308225" y="4022725"/>
          <p14:tracePt t="290502" x="2308225" y="4057650"/>
          <p14:tracePt t="290519" x="2308225" y="4100513"/>
          <p14:tracePt t="290535" x="2308225" y="4137025"/>
          <p14:tracePt t="290552" x="2322513" y="4171950"/>
          <p14:tracePt t="290568" x="2328863" y="4194175"/>
          <p14:tracePt t="290585" x="2328863" y="4222750"/>
          <p14:tracePt t="290601" x="2336800" y="4229100"/>
          <p14:tracePt t="290618" x="2336800" y="4243388"/>
          <p14:tracePt t="290635" x="2336800" y="4286250"/>
          <p14:tracePt t="290651" x="2336800" y="4308475"/>
          <p14:tracePt t="290669" x="2336800" y="4329113"/>
          <p14:tracePt t="290684" x="2336800" y="4371975"/>
          <p14:tracePt t="290702" x="2328863" y="4379913"/>
          <p14:tracePt t="290718" x="2322513" y="4394200"/>
          <p14:tracePt t="290735" x="2314575" y="4400550"/>
          <p14:tracePt t="290751" x="2300288" y="4400550"/>
          <p14:tracePt t="290767" x="2257425" y="4400550"/>
          <p14:tracePt t="290784" x="2193925" y="4408488"/>
          <p14:tracePt t="290801" x="2136775" y="4422775"/>
          <p14:tracePt t="290819" x="2065338" y="4422775"/>
          <p14:tracePt t="290835" x="1979613" y="4437063"/>
          <p14:tracePt t="290852" x="1908175" y="4437063"/>
          <p14:tracePt t="290868" x="1851025" y="4437063"/>
          <p14:tracePt t="290868" x="1822450" y="4437063"/>
          <p14:tracePt t="290886" x="1808163" y="4437063"/>
          <p14:tracePt t="290901" x="1714500" y="4437063"/>
          <p14:tracePt t="290918" x="1671638" y="4437063"/>
          <p14:tracePt t="290935" x="1622425" y="4429125"/>
          <p14:tracePt t="290951" x="1579563" y="4422775"/>
          <p14:tracePt t="290968" x="1536700" y="4400550"/>
          <p14:tracePt t="290984" x="1493838" y="4400550"/>
          <p14:tracePt t="291001" x="1465263" y="4394200"/>
          <p14:tracePt t="291017" x="1436688" y="4394200"/>
          <p14:tracePt t="291035" x="1422400" y="4394200"/>
          <p14:tracePt t="291051" x="1414463" y="4386263"/>
          <p14:tracePt t="291068" x="1393825" y="4379913"/>
          <p14:tracePt t="291086" x="1385888" y="4379913"/>
          <p14:tracePt t="291101" x="1357313" y="4379913"/>
          <p14:tracePt t="291118" x="1343025" y="4357688"/>
          <p14:tracePt t="291134" x="1322388" y="4351338"/>
          <p14:tracePt t="291152" x="1300163" y="4351338"/>
          <p14:tracePt t="291167" x="1285875" y="4343400"/>
          <p14:tracePt t="291184" x="1279525" y="4343400"/>
          <p14:tracePt t="291222" x="1271588" y="4343400"/>
          <p14:tracePt t="291238" x="1265238" y="4343400"/>
          <p14:tracePt t="291277" x="1257300" y="4337050"/>
          <p14:tracePt t="291285" x="1243013" y="4314825"/>
          <p14:tracePt t="291302" x="1236663" y="4308475"/>
          <p14:tracePt t="291302" x="1228725" y="4300538"/>
          <p14:tracePt t="291317" x="1222375" y="4286250"/>
          <p14:tracePt t="291317" x="1222375" y="4279900"/>
          <p14:tracePt t="291334" x="1214438" y="4271963"/>
          <p14:tracePt t="291351" x="1214438" y="4243388"/>
          <p14:tracePt t="291367" x="1214438" y="4237038"/>
          <p14:tracePt t="291383" x="1214438" y="4214813"/>
          <p14:tracePt t="291400" x="1214438" y="4208463"/>
          <p14:tracePt t="291445" x="1214438" y="4200525"/>
          <p14:tracePt t="291461" x="1214438" y="4194175"/>
          <p14:tracePt t="291469" x="1214438" y="4171950"/>
          <p14:tracePt t="291484" x="1214438" y="4157663"/>
          <p14:tracePt t="291500" x="1214438" y="4137025"/>
          <p14:tracePt t="291517" x="1214438" y="4100513"/>
          <p14:tracePt t="291550" x="1214438" y="4086225"/>
          <p14:tracePt t="291551" x="1236663" y="4057650"/>
          <p14:tracePt t="291566" x="1236663" y="4051300"/>
          <p14:tracePt t="291584" x="1243013" y="4043363"/>
          <p14:tracePt t="291653" x="1243013" y="4037013"/>
          <p14:tracePt t="291661" x="1250950" y="4022725"/>
          <p14:tracePt t="291668" x="1257300" y="4014788"/>
          <p14:tracePt t="291683" x="1279525" y="3994150"/>
          <p14:tracePt t="291701" x="1285875" y="3986213"/>
          <p14:tracePt t="291716" x="1293813" y="3979863"/>
          <p14:tracePt t="291733" x="1300163" y="3957638"/>
          <p14:tracePt t="291782" x="1308100" y="3951288"/>
          <p14:tracePt t="291822" x="1328738" y="3937000"/>
          <p14:tracePt t="291829" x="1343025" y="3937000"/>
          <p14:tracePt t="291846" x="1357313" y="3929063"/>
          <p14:tracePt t="291854" x="1365250" y="3929063"/>
          <p14:tracePt t="291854" x="1393825" y="3922713"/>
          <p14:tracePt t="291867" x="1408113" y="3922713"/>
          <p14:tracePt t="291883" x="1436688" y="3914775"/>
          <p14:tracePt t="291901" x="1471613" y="3894138"/>
          <p14:tracePt t="291917" x="1514475" y="3886200"/>
          <p14:tracePt t="291933" x="1557338" y="3886200"/>
          <p14:tracePt t="291950" x="1585913" y="3879850"/>
          <p14:tracePt t="291966" x="1608138" y="3879850"/>
          <p14:tracePt t="291982" x="1636713" y="3879850"/>
          <p14:tracePt t="292000" x="1651000" y="3879850"/>
          <p14:tracePt t="292015" x="1693863" y="3879850"/>
          <p14:tracePt t="292033" x="1722438" y="3879850"/>
          <p14:tracePt t="292049" x="1779588" y="3879850"/>
          <p14:tracePt t="292066" x="1843088" y="3879850"/>
          <p14:tracePt t="292099" x="1885950" y="3886200"/>
          <p14:tracePt t="292100" x="1936750" y="3886200"/>
          <p14:tracePt t="292117" x="1979613" y="3900488"/>
          <p14:tracePt t="292132" x="2022475" y="3908425"/>
          <p14:tracePt t="292150" x="2036763" y="3908425"/>
          <p14:tracePt t="292166" x="2057400" y="3908425"/>
          <p14:tracePt t="292183" x="2071688" y="3914775"/>
          <p14:tracePt t="292200" x="2100263" y="3914775"/>
          <p14:tracePt t="292215" x="2114550" y="3937000"/>
          <p14:tracePt t="292254" x="2122488" y="3943350"/>
          <p14:tracePt t="292257" x="2136775" y="3943350"/>
          <p14:tracePt t="292266" x="2151063" y="3951288"/>
          <p14:tracePt t="292282" x="2179638" y="3951288"/>
          <p14:tracePt t="292299" x="2185988" y="3957638"/>
          <p14:tracePt t="292315" x="2200275" y="3971925"/>
          <p14:tracePt t="292333" x="2222500" y="4000500"/>
          <p14:tracePt t="292349" x="2265363" y="4079875"/>
          <p14:tracePt t="292366" x="2271713" y="4114800"/>
          <p14:tracePt t="292382" x="2279650" y="4151313"/>
          <p14:tracePt t="292399" x="2279650" y="4186238"/>
          <p14:tracePt t="292415" x="2279650" y="4229100"/>
          <p14:tracePt t="292432" x="2279650" y="4265613"/>
          <p14:tracePt t="292449" x="2279650" y="4271963"/>
          <p14:tracePt t="292465" x="2279650" y="4279900"/>
          <p14:tracePt t="292483" x="2279650" y="4300538"/>
          <p14:tracePt t="292498" x="2279650" y="4308475"/>
          <p14:tracePt t="292515" x="2279650" y="4322763"/>
          <p14:tracePt t="292686" x="2271713" y="4337050"/>
          <p14:tracePt t="292693" x="2265363" y="4343400"/>
          <p14:tracePt t="292773" x="2251075" y="4343400"/>
          <p14:tracePt t="292789" x="2243138" y="4351338"/>
          <p14:tracePt t="292846" x="2236788" y="4351338"/>
          <p14:tracePt t="293461" x="2243138" y="4351338"/>
          <p14:tracePt t="293470" x="2265363" y="4351338"/>
          <p14:tracePt t="293477" x="2271713" y="4351338"/>
          <p14:tracePt t="293481" x="2314575" y="4351338"/>
          <p14:tracePt t="293497" x="2371725" y="4351338"/>
          <p14:tracePt t="293513" x="2457450" y="4351338"/>
          <p14:tracePt t="293531" x="2628900" y="4351338"/>
          <p14:tracePt t="293547" x="2786063" y="4365625"/>
          <p14:tracePt t="293565" x="2943225" y="4365625"/>
          <p14:tracePt t="293581" x="3214688" y="4365625"/>
          <p14:tracePt t="293598" x="3443288" y="4365625"/>
          <p14:tracePt t="293614" x="3636963" y="4400550"/>
          <p14:tracePt t="293631" x="3879850" y="4429125"/>
          <p14:tracePt t="293647" x="4122738" y="4486275"/>
          <p14:tracePt t="293664" x="4414838" y="4486275"/>
          <p14:tracePt t="293680" x="4686300" y="4500563"/>
          <p14:tracePt t="293697" x="4929188" y="4500563"/>
          <p14:tracePt t="293714" x="5086350" y="4500563"/>
          <p14:tracePt t="293730" x="5257800" y="4500563"/>
          <p14:tracePt t="293747" x="5400675" y="4500563"/>
          <p14:tracePt t="293763" x="5537200" y="4500563"/>
          <p14:tracePt t="293780" x="5729288" y="4500563"/>
          <p14:tracePt t="293796" x="6037263" y="4479925"/>
          <p14:tracePt t="293814" x="6229350" y="4451350"/>
          <p14:tracePt t="293831" x="6380163" y="4414838"/>
          <p14:tracePt t="293846" x="6508750" y="4394200"/>
          <p14:tracePt t="293864" x="6651625" y="4379913"/>
          <p14:tracePt t="293880" x="6765925" y="4351338"/>
          <p14:tracePt t="293897" x="6908800" y="4337050"/>
          <p14:tracePt t="293913" x="6994525" y="4322763"/>
          <p14:tracePt t="293931" x="7094538" y="4300538"/>
          <p14:tracePt t="293947" x="7200900" y="4294188"/>
          <p14:tracePt t="293963" x="7294563" y="4279900"/>
          <p14:tracePt t="293980" x="7372350" y="4251325"/>
          <p14:tracePt t="293997" x="7400925" y="4243388"/>
          <p14:tracePt t="293997" x="7415213" y="4237038"/>
          <p14:tracePt t="294014" x="7429500" y="4229100"/>
          <p14:tracePt t="294029" x="7451725" y="4208463"/>
          <p14:tracePt t="294093" x="7466013" y="4200525"/>
          <p14:tracePt t="294109" x="7466013" y="4194175"/>
          <p14:tracePt t="294125" x="7466013" y="4179888"/>
          <p14:tracePt t="294133" x="7458075" y="4171950"/>
          <p14:tracePt t="294142" x="7443788" y="4171950"/>
          <p14:tracePt t="294142" x="7415213" y="4171950"/>
          <p14:tracePt t="294150" x="7400925" y="4165600"/>
          <p14:tracePt t="294163" x="7343775" y="4165600"/>
          <p14:tracePt t="294180" x="7208838" y="4165600"/>
          <p14:tracePt t="294180" x="7137400" y="4179888"/>
          <p14:tracePt t="294198" x="7043738" y="4194175"/>
          <p14:tracePt t="294213" x="6900863" y="4243388"/>
          <p14:tracePt t="294230" x="6843713" y="4257675"/>
          <p14:tracePt t="294246" x="6780213" y="4279900"/>
          <p14:tracePt t="294263" x="6708775" y="4294188"/>
          <p14:tracePt t="294279" x="6680200" y="4300538"/>
          <p14:tracePt t="294297" x="6629400" y="4308475"/>
          <p14:tracePt t="294312" x="6586538" y="4308475"/>
          <p14:tracePt t="294329" x="6508750" y="4308475"/>
          <p14:tracePt t="294346" x="6400800" y="4308475"/>
          <p14:tracePt t="294363" x="6308725" y="4308475"/>
          <p14:tracePt t="294380" x="6200775" y="4279900"/>
          <p14:tracePt t="294395" x="6086475" y="4222750"/>
          <p14:tracePt t="294414" x="5922963" y="4157663"/>
          <p14:tracePt t="294429" x="5665788" y="4051300"/>
          <p14:tracePt t="294447" x="5514975" y="3994150"/>
          <p14:tracePt t="294463" x="5394325" y="3929063"/>
          <p14:tracePt t="294479" x="5280025" y="3886200"/>
          <p14:tracePt t="294496" x="5157788" y="3822700"/>
          <p14:tracePt t="294512" x="5065713" y="3814763"/>
          <p14:tracePt t="294529" x="4972050" y="3794125"/>
          <p14:tracePt t="294545" x="4894263" y="3779838"/>
          <p14:tracePt t="294563" x="4843463" y="3779838"/>
          <p14:tracePt t="294580" x="4808538" y="3751263"/>
          <p14:tracePt t="294596" x="4779963" y="3736975"/>
          <p14:tracePt t="294612" x="4714875" y="3686175"/>
          <p14:tracePt t="294629" x="4572000" y="3586163"/>
          <p14:tracePt t="294646" x="4437063" y="3514725"/>
          <p14:tracePt t="294662" x="4294188" y="3400425"/>
          <p14:tracePt t="294679" x="4214813" y="3336925"/>
          <p14:tracePt t="294696" x="4143375" y="3271838"/>
          <p14:tracePt t="294713" x="4051300" y="3179763"/>
          <p14:tracePt t="294729" x="3986213" y="3100388"/>
          <p14:tracePt t="294746" x="3929063" y="3043238"/>
          <p14:tracePt t="294762" x="3865563" y="2971800"/>
          <p14:tracePt t="294779" x="3836988" y="2914650"/>
          <p14:tracePt t="294795" x="3800475" y="2865438"/>
          <p14:tracePt t="294811" x="3736975" y="2808288"/>
          <p14:tracePt t="294811" x="3708400" y="2779713"/>
          <p14:tracePt t="294830" x="3700463" y="2757488"/>
          <p14:tracePt t="294845" x="3600450" y="2665413"/>
          <p14:tracePt t="294862" x="3571875" y="2643188"/>
          <p14:tracePt t="294878" x="3557588" y="2614613"/>
          <p14:tracePt t="294895" x="3536950" y="2600325"/>
          <p14:tracePt t="294912" x="3522663" y="2586038"/>
          <p14:tracePt t="294930" x="3514725" y="2579688"/>
          <p14:tracePt t="295070" x="3529013" y="2579688"/>
          <p14:tracePt t="295070" x="3543300" y="2579688"/>
          <p14:tracePt t="295085" x="3571875" y="2579688"/>
          <p14:tracePt t="295093" x="3594100" y="2579688"/>
          <p14:tracePt t="295101" x="3629025" y="2600325"/>
          <p14:tracePt t="295111" x="3629025" y="2643188"/>
          <p14:tracePt t="295128" x="3629025" y="2671763"/>
          <p14:tracePt t="295145" x="3629025" y="2708275"/>
          <p14:tracePt t="295162" x="3629025" y="2714625"/>
          <p14:tracePt t="295358" x="3629025" y="2722563"/>
          <p14:tracePt t="295389" x="3636963" y="2728913"/>
          <p14:tracePt t="295406" x="3657600" y="2728913"/>
          <p14:tracePt t="295413" x="3671888" y="2728913"/>
          <p14:tracePt t="295414" x="3700463" y="2728913"/>
          <p14:tracePt t="295427" x="3729038" y="2728913"/>
          <p14:tracePt t="295445" x="3757613" y="2708275"/>
          <p14:tracePt t="295478" x="3779838" y="2700338"/>
          <p14:tracePt t="295509" x="3800475" y="2679700"/>
          <p14:tracePt t="295517" x="3808413" y="2671763"/>
          <p14:tracePt t="295597" x="3822700" y="2671763"/>
          <p14:tracePt t="295605" x="3829050" y="2665413"/>
          <p14:tracePt t="295614" x="3851275" y="2628900"/>
          <p14:tracePt t="295622" x="3851275" y="2571750"/>
          <p14:tracePt t="295629" x="3857625" y="2493963"/>
          <p14:tracePt t="295645" x="3886200" y="2443163"/>
          <p14:tracePt t="295660" x="3908425" y="2393950"/>
          <p14:tracePt t="295678" x="3922713" y="2371725"/>
          <p14:tracePt t="295695" x="3929063" y="2357438"/>
          <p14:tracePt t="295711" x="3937000" y="2351088"/>
          <p14:tracePt t="295728" x="3951288" y="2314575"/>
          <p14:tracePt t="295743" x="3979863" y="2293938"/>
          <p14:tracePt t="295760" x="4022725" y="2271713"/>
          <p14:tracePt t="295778" x="4043363" y="2257425"/>
          <p14:tracePt t="295837" x="4051300" y="2257425"/>
          <p14:tracePt t="295854" x="4057650" y="2257425"/>
          <p14:tracePt t="295869" x="4079875" y="2257425"/>
          <p14:tracePt t="295886" x="4086225" y="2257425"/>
          <p14:tracePt t="295893" x="4100513" y="2257425"/>
          <p14:tracePt t="295910" x="4137025" y="2257425"/>
          <p14:tracePt t="295927" x="4208463" y="2257425"/>
          <p14:tracePt t="295944" x="4257675" y="2257425"/>
          <p14:tracePt t="295961" x="4294188" y="2257425"/>
          <p14:tracePt t="295977" x="4337050" y="2257425"/>
          <p14:tracePt t="295993" x="4357688" y="2265363"/>
          <p14:tracePt t="296011" x="4394200" y="2265363"/>
          <p14:tracePt t="296027" x="4437063" y="2271713"/>
          <p14:tracePt t="296044" x="4471988" y="2293938"/>
          <p14:tracePt t="296060" x="4494213" y="2293938"/>
          <p14:tracePt t="296077" x="4557713" y="2322513"/>
          <p14:tracePt t="296095" x="4565650" y="2322513"/>
          <p14:tracePt t="296110" x="4586288" y="2328863"/>
          <p14:tracePt t="296127" x="4608513" y="2336800"/>
          <p14:tracePt t="296143" x="4637088" y="2351088"/>
          <p14:tracePt t="296161" x="4672013" y="2365375"/>
          <p14:tracePt t="296176" x="4694238" y="2371725"/>
          <p14:tracePt t="296193" x="4737100" y="2371725"/>
          <p14:tracePt t="296210" x="4779963" y="2371725"/>
          <p14:tracePt t="296227" x="4814888" y="2371725"/>
          <p14:tracePt t="296244" x="4843463" y="2371725"/>
          <p14:tracePt t="296261" x="4857750" y="2371725"/>
          <p14:tracePt t="296261" x="4886325" y="2371725"/>
          <p14:tracePt t="296277" x="4894263" y="2371725"/>
          <p14:tracePt t="296294" x="4929188" y="2371725"/>
          <p14:tracePt t="296310" x="4965700" y="2371725"/>
          <p14:tracePt t="296327" x="5000625" y="2371725"/>
          <p14:tracePt t="296344" x="5043488" y="2371725"/>
          <p14:tracePt t="296360" x="5065713" y="2357438"/>
          <p14:tracePt t="296377" x="5108575" y="2351088"/>
          <p14:tracePt t="296393" x="5129213" y="2351088"/>
          <p14:tracePt t="296410" x="5151438" y="2351088"/>
          <p14:tracePt t="296446" x="5165725" y="2351088"/>
          <p14:tracePt t="296450" x="5180013" y="2343150"/>
          <p14:tracePt t="296460" x="5208588" y="2328863"/>
          <p14:tracePt t="296476" x="5243513" y="2314575"/>
          <p14:tracePt t="296476" x="5251450" y="2314575"/>
          <p14:tracePt t="296495" x="5272088" y="2308225"/>
          <p14:tracePt t="296510" x="5294313" y="2308225"/>
          <p14:tracePt t="296637" x="5280025" y="2308225"/>
          <p14:tracePt t="296645" x="5257800" y="2308225"/>
          <p14:tracePt t="296653" x="5251450" y="2308225"/>
          <p14:tracePt t="296661" x="5237163" y="2308225"/>
          <p14:tracePt t="296670" x="5208588" y="2314575"/>
          <p14:tracePt t="296675" x="5143500" y="2328863"/>
          <p14:tracePt t="296692" x="5051425" y="2336800"/>
          <p14:tracePt t="296709" x="4786313" y="2365375"/>
          <p14:tracePt t="296726" x="4594225" y="2365375"/>
          <p14:tracePt t="296742" x="4471988" y="2365375"/>
          <p14:tracePt t="296759" x="4386263" y="2371725"/>
          <p14:tracePt t="296776" x="4357688" y="2371725"/>
          <p14:tracePt t="296794" x="4322763" y="2371725"/>
          <p14:tracePt t="296809" x="4294188" y="2379663"/>
          <p14:tracePt t="296826" x="4257675" y="2379663"/>
          <p14:tracePt t="296842" x="4214813" y="2393950"/>
          <p14:tracePt t="296859" x="4200525" y="2393950"/>
          <p14:tracePt t="296875" x="4165600" y="2393950"/>
          <p14:tracePt t="296892" x="4108450" y="2414588"/>
          <p14:tracePt t="296892" x="4100513" y="2414588"/>
          <p14:tracePt t="296910" x="4065588" y="2414588"/>
          <p14:tracePt t="296926" x="4014788" y="2422525"/>
          <p14:tracePt t="296942" x="3951288" y="2422525"/>
          <p14:tracePt t="296959" x="3894138" y="2422525"/>
          <p14:tracePt t="296976" x="3865563" y="2422525"/>
          <p14:tracePt t="296992" x="3851275" y="2422525"/>
          <p14:tracePt t="297009" x="3808413" y="2422525"/>
          <p14:tracePt t="297025" x="3751263" y="2422525"/>
          <p14:tracePt t="297042" x="3679825" y="2422525"/>
          <p14:tracePt t="297058" x="3622675" y="2422525"/>
          <p14:tracePt t="297076" x="3565525" y="2422525"/>
          <p14:tracePt t="297092" x="3500438" y="2422525"/>
          <p14:tracePt t="297108" x="3429000" y="2422525"/>
          <p14:tracePt t="297126" x="3386138" y="2422525"/>
          <p14:tracePt t="297141" x="3343275" y="2422525"/>
          <p14:tracePt t="297159" x="3300413" y="2422525"/>
          <p14:tracePt t="297175" x="3271838" y="2422525"/>
          <p14:tracePt t="297192" x="3243263" y="2422525"/>
          <p14:tracePt t="297208" x="3200400" y="2422525"/>
          <p14:tracePt t="297225" x="3165475" y="2422525"/>
          <p14:tracePt t="297243" x="3136900" y="2422525"/>
          <p14:tracePt t="297259" x="3100388" y="2422525"/>
          <p14:tracePt t="297276" x="3057525" y="2422525"/>
          <p14:tracePt t="297292" x="3014663" y="2422525"/>
          <p14:tracePt t="297309" x="2986088" y="2422525"/>
          <p14:tracePt t="297325" x="2951163" y="2422525"/>
          <p14:tracePt t="297343" x="2928938" y="2422525"/>
          <p14:tracePt t="297358" x="2894013" y="2428875"/>
          <p14:tracePt t="297375" x="2857500" y="2428875"/>
          <p14:tracePt t="297391" x="2843213" y="2428875"/>
          <p14:tracePt t="297408" x="2822575" y="2436813"/>
          <p14:tracePt t="297425" x="2786063" y="2457450"/>
          <p14:tracePt t="297442" x="2771775" y="2457450"/>
          <p14:tracePt t="297459" x="2751138" y="2457450"/>
          <p14:tracePt t="297475" x="2736850" y="2457450"/>
          <p14:tracePt t="297492" x="2708275" y="2465388"/>
          <p14:tracePt t="297508" x="2686050" y="2465388"/>
          <p14:tracePt t="297526" x="2671763" y="2465388"/>
          <p14:tracePt t="297526" x="2665413" y="2465388"/>
          <p14:tracePt t="297542" x="2657475" y="2465388"/>
          <p14:tracePt t="297558" x="2636838" y="2465388"/>
          <p14:tracePt t="297575" x="2614613" y="2465388"/>
          <p14:tracePt t="297591" x="2579688" y="2465388"/>
          <p14:tracePt t="297609" x="2571750" y="2465388"/>
          <p14:tracePt t="297625" x="2543175" y="2465388"/>
          <p14:tracePt t="297642" x="2508250" y="2465388"/>
          <p14:tracePt t="297657" x="2465388" y="2465388"/>
          <p14:tracePt t="297676" x="2428875" y="2471738"/>
          <p14:tracePt t="297691" x="2408238" y="2471738"/>
          <p14:tracePt t="297708" x="2386013" y="2471738"/>
          <p14:tracePt t="297708" x="2351088" y="2471738"/>
          <p14:tracePt t="297726" x="2328863" y="2471738"/>
          <p14:tracePt t="297742" x="2200275" y="2436813"/>
          <p14:tracePt t="297758" x="2122488" y="2408238"/>
          <p14:tracePt t="297775" x="2108200" y="2408238"/>
          <p14:tracePt t="297791" x="2093913" y="2400300"/>
          <p14:tracePt t="297807" x="2065338" y="2400300"/>
          <p14:tracePt t="297824" x="2043113" y="2400300"/>
          <p14:tracePt t="297840" x="2022475" y="2393950"/>
          <p14:tracePt t="297857" x="1965325" y="2386013"/>
          <p14:tracePt t="297874" x="1908175" y="2357438"/>
          <p14:tracePt t="297890" x="1879600" y="2357438"/>
          <p14:tracePt t="297908" x="1865313" y="2357438"/>
          <p14:tracePt t="297924" x="1851025" y="2357438"/>
          <p14:tracePt t="297941" x="1828800" y="2357438"/>
          <p14:tracePt t="297957" x="1800225" y="2357438"/>
          <p14:tracePt t="297975" x="1785938" y="2357438"/>
          <p14:tracePt t="297991" x="1765300" y="2357438"/>
          <p14:tracePt t="298008" x="1757363" y="2357438"/>
          <p14:tracePt t="298024" x="1736725" y="2357438"/>
          <p14:tracePt t="298040" x="1722438" y="2351088"/>
          <p14:tracePt t="298086" x="1714500" y="2351088"/>
          <p14:tracePt t="298189" x="1743075" y="2343150"/>
          <p14:tracePt t="298198" x="1771650" y="2343150"/>
          <p14:tracePt t="298206" x="1800225" y="2343150"/>
          <p14:tracePt t="298206" x="1865313" y="2343150"/>
          <p14:tracePt t="298223" x="1971675" y="2343150"/>
          <p14:tracePt t="298241" x="2079625" y="2343150"/>
          <p14:tracePt t="298257" x="2236788" y="2343150"/>
          <p14:tracePt t="298275" x="2371725" y="2343150"/>
          <p14:tracePt t="298290" x="2493963" y="2343150"/>
          <p14:tracePt t="298307" x="2600325" y="2343150"/>
          <p14:tracePt t="298323" x="2708275" y="2343150"/>
          <p14:tracePt t="298340" x="2851150" y="2343150"/>
          <p14:tracePt t="298357" x="2994025" y="2343150"/>
          <p14:tracePt t="298374" x="3114675" y="2343150"/>
          <p14:tracePt t="298390" x="3236913" y="2343150"/>
          <p14:tracePt t="298407" x="3343275" y="2343150"/>
          <p14:tracePt t="298424" x="3422650" y="2343150"/>
          <p14:tracePt t="298440" x="3479800" y="2343150"/>
          <p14:tracePt t="298457" x="3522663" y="2343150"/>
          <p14:tracePt t="298473" x="3586163" y="2343150"/>
          <p14:tracePt t="298490" x="3665538" y="2343150"/>
          <p14:tracePt t="298507" x="3771900" y="2343150"/>
          <p14:tracePt t="298523" x="3871913" y="2343150"/>
          <p14:tracePt t="298540" x="3979863" y="2343150"/>
          <p14:tracePt t="298557" x="4114800" y="2343150"/>
          <p14:tracePt t="298574" x="4179888" y="2343150"/>
          <p14:tracePt t="298589" x="4222750" y="2343150"/>
          <p14:tracePt t="298606" x="4265613" y="2343150"/>
          <p14:tracePt t="298623" x="4294188" y="2343150"/>
          <p14:tracePt t="298640" x="4365625" y="2343150"/>
          <p14:tracePt t="298657" x="4429125" y="2343150"/>
          <p14:tracePt t="298673" x="4494213" y="2343150"/>
          <p14:tracePt t="298689" x="4551363" y="2365375"/>
          <p14:tracePt t="298706" x="4622800" y="2365375"/>
          <p14:tracePt t="298723" x="4686300" y="2365375"/>
          <p14:tracePt t="298739" x="4729163" y="2365375"/>
          <p14:tracePt t="298757" x="4751388" y="2371725"/>
          <p14:tracePt t="298773" x="4822825" y="2379663"/>
          <p14:tracePt t="298790" x="4837113" y="2379663"/>
          <p14:tracePt t="298806" x="4872038" y="2379663"/>
          <p14:tracePt t="298823" x="4886325" y="2379663"/>
          <p14:tracePt t="298839" x="4900613" y="2379663"/>
          <p14:tracePt t="298856" x="4914900" y="2379663"/>
          <p14:tracePt t="298873" x="4937125" y="2379663"/>
          <p14:tracePt t="298889" x="4951413" y="2379663"/>
          <p14:tracePt t="298906" x="5014913" y="2379663"/>
          <p14:tracePt t="298922" x="5080000" y="2379663"/>
          <p14:tracePt t="298939" x="5122863" y="2379663"/>
          <p14:tracePt t="298956" x="5129213" y="2379663"/>
          <p14:tracePt t="298989" x="5151438" y="2379663"/>
          <p14:tracePt t="299021" x="5157788" y="2379663"/>
          <p14:tracePt t="299038" x="5165725" y="2379663"/>
          <p14:tracePt t="299174" x="5151438" y="2379663"/>
          <p14:tracePt t="299186" x="5129213" y="2379663"/>
          <p14:tracePt t="299190" x="5080000" y="2379663"/>
          <p14:tracePt t="299206" x="5057775" y="2379663"/>
          <p14:tracePt t="299206" x="4979988" y="2379663"/>
          <p14:tracePt t="299223" x="4857750" y="2371725"/>
          <p14:tracePt t="299239" x="4665663" y="2365375"/>
          <p14:tracePt t="299256" x="4508500" y="2365375"/>
          <p14:tracePt t="299272" x="4386263" y="2365375"/>
          <p14:tracePt t="299288" x="4257675" y="2351088"/>
          <p14:tracePt t="299306" x="4165600" y="2351088"/>
          <p14:tracePt t="299323" x="4100513" y="2336800"/>
          <p14:tracePt t="299339" x="4029075" y="2328863"/>
          <p14:tracePt t="299356" x="3986213" y="2328863"/>
          <p14:tracePt t="299373" x="3922713" y="2328863"/>
          <p14:tracePt t="299389" x="3843338" y="2328863"/>
          <p14:tracePt t="299389" x="3794125" y="2328863"/>
          <p14:tracePt t="299406" x="3671888" y="2328863"/>
          <p14:tracePt t="299423" x="3543300" y="2293938"/>
          <p14:tracePt t="299438" x="3429000" y="2279650"/>
          <p14:tracePt t="299456" x="3336925" y="2279650"/>
          <p14:tracePt t="299471" x="3286125" y="2279650"/>
          <p14:tracePt t="299488" x="3228975" y="2271713"/>
          <p14:tracePt t="299506" x="3151188" y="2251075"/>
          <p14:tracePt t="299521" x="3043238" y="2251075"/>
          <p14:tracePt t="299539" x="2922588" y="2251075"/>
          <p14:tracePt t="299556" x="2779713" y="2251075"/>
          <p14:tracePt t="299572" x="2643188" y="2251075"/>
          <p14:tracePt t="299589" x="2551113" y="2243138"/>
          <p14:tracePt t="299606" x="2528888" y="2243138"/>
          <p14:tracePt t="299621" x="2500313" y="2243138"/>
          <p14:tracePt t="299638" x="2457450" y="2243138"/>
          <p14:tracePt t="299654" x="2365375" y="2243138"/>
          <p14:tracePt t="299672" x="2300288" y="2243138"/>
          <p14:tracePt t="299689" x="2236788" y="2243138"/>
          <p14:tracePt t="299705" x="2179638" y="2243138"/>
          <p14:tracePt t="299722" x="2114550" y="2243138"/>
          <p14:tracePt t="299738" x="2079625" y="2243138"/>
          <p14:tracePt t="299755" x="2043113" y="2243138"/>
          <p14:tracePt t="299862" x="2071688" y="2243138"/>
          <p14:tracePt t="299870" x="2151063" y="2243138"/>
          <p14:tracePt t="299878" x="2200275" y="2243138"/>
          <p14:tracePt t="299886" x="2271713" y="2243138"/>
          <p14:tracePt t="299893" x="2428875" y="2243138"/>
          <p14:tracePt t="299905" x="2571750" y="2243138"/>
          <p14:tracePt t="299921" x="2728913" y="2243138"/>
          <p14:tracePt t="299937" x="2865438" y="2243138"/>
          <p14:tracePt t="299954" x="3036888" y="2243138"/>
          <p14:tracePt t="299971" x="3194050" y="2243138"/>
          <p14:tracePt t="299988" x="3351213" y="2243138"/>
          <p14:tracePt t="300005" x="3494088" y="2243138"/>
          <p14:tracePt t="300022" x="3536950" y="2243138"/>
          <p14:tracePt t="300038" x="3571875" y="2243138"/>
          <p14:tracePt t="300054" x="3614738" y="2243138"/>
          <p14:tracePt t="300071" x="3657600" y="2243138"/>
          <p14:tracePt t="300088" x="3751263" y="2243138"/>
          <p14:tracePt t="300105" x="3857625" y="2243138"/>
          <p14:tracePt t="300121" x="3937000" y="2243138"/>
          <p14:tracePt t="300137" x="4000500" y="2236788"/>
          <p14:tracePt t="300154" x="4043363" y="2236788"/>
          <p14:tracePt t="300171" x="4086225" y="2236788"/>
          <p14:tracePt t="300188" x="4137025" y="2236788"/>
          <p14:tracePt t="300205" x="4186238" y="2236788"/>
          <p14:tracePt t="300220" x="4271963" y="2236788"/>
          <p14:tracePt t="300238" x="4314825" y="2222500"/>
          <p14:tracePt t="300254" x="4400550" y="2200275"/>
          <p14:tracePt t="300271" x="4471988" y="2193925"/>
          <p14:tracePt t="300287" x="4522788" y="2193925"/>
          <p14:tracePt t="300305" x="4551363" y="2193925"/>
          <p14:tracePt t="300321" x="4594225" y="2193925"/>
          <p14:tracePt t="300337" x="4622800" y="2193925"/>
          <p14:tracePt t="300355" x="4651375" y="2193925"/>
          <p14:tracePt t="300370" x="4686300" y="2193925"/>
          <p14:tracePt t="300388" x="4729163" y="2193925"/>
          <p14:tracePt t="300403" x="4765675" y="2193925"/>
          <p14:tracePt t="300422" x="4786313" y="2193925"/>
          <p14:tracePt t="300438" x="4822825" y="2193925"/>
          <p14:tracePt t="300454" x="4843463" y="2193925"/>
          <p14:tracePt t="300470" x="4857750" y="2193925"/>
          <p14:tracePt t="300487" x="4865688" y="2193925"/>
          <p14:tracePt t="300503" x="4894263" y="2200275"/>
          <p14:tracePt t="300520" x="4929188" y="2200275"/>
          <p14:tracePt t="300538" x="4957763" y="2208213"/>
          <p14:tracePt t="300554" x="5000625" y="2208213"/>
          <p14:tracePt t="300571" x="5051425" y="2214563"/>
          <p14:tracePt t="300586" x="5094288" y="2236788"/>
          <p14:tracePt t="300603" x="5108575" y="2236788"/>
          <p14:tracePt t="300620" x="5122863" y="2243138"/>
          <p14:tracePt t="300636" x="5143500" y="2251075"/>
          <p14:tracePt t="300654" x="5151438" y="2251075"/>
          <p14:tracePt t="300827" x="5137150" y="2257425"/>
          <p14:tracePt t="300838" x="5094288" y="2257425"/>
          <p14:tracePt t="300838" x="5043488" y="2257425"/>
          <p14:tracePt t="300854" x="4951413" y="2257425"/>
          <p14:tracePt t="300870" x="4857750" y="2257425"/>
          <p14:tracePt t="300887" x="4757738" y="2257425"/>
          <p14:tracePt t="300903" x="4651375" y="2257425"/>
          <p14:tracePt t="300920" x="4594225" y="2279650"/>
          <p14:tracePt t="300936" x="4537075" y="2293938"/>
          <p14:tracePt t="300953" x="4457700" y="2293938"/>
          <p14:tracePt t="300969" x="4414838" y="2293938"/>
          <p14:tracePt t="300986" x="4371975" y="2293938"/>
          <p14:tracePt t="301003" x="4329113" y="2293938"/>
          <p14:tracePt t="301020" x="4271963" y="2293938"/>
          <p14:tracePt t="301037" x="4208463" y="2293938"/>
          <p14:tracePt t="301037" x="4157663" y="2293938"/>
          <p14:tracePt t="301054" x="4051300" y="2293938"/>
          <p14:tracePt t="301070" x="3957638" y="2293938"/>
          <p14:tracePt t="301087" x="3857625" y="2293938"/>
          <p14:tracePt t="301104" x="3765550" y="2293938"/>
          <p14:tracePt t="301120" x="3643313" y="2293938"/>
          <p14:tracePt t="301137" x="3522663" y="2293938"/>
          <p14:tracePt t="301153" x="3429000" y="2293938"/>
          <p14:tracePt t="301170" x="3351213" y="2293938"/>
          <p14:tracePt t="301186" x="3300413" y="2293938"/>
          <p14:tracePt t="301203" x="3243263" y="2293938"/>
          <p14:tracePt t="301219" x="3200400" y="2293938"/>
          <p14:tracePt t="301236" x="3157538" y="2293938"/>
          <p14:tracePt t="301252" x="3114675" y="2293938"/>
          <p14:tracePt t="301252" x="3071813" y="2293938"/>
          <p14:tracePt t="301270" x="2986088" y="2293938"/>
          <p14:tracePt t="301286" x="2928938" y="2293938"/>
          <p14:tracePt t="301303" x="2879725" y="2293938"/>
          <p14:tracePt t="301320" x="2843213" y="2293938"/>
          <p14:tracePt t="301336" x="2814638" y="2293938"/>
          <p14:tracePt t="301353" x="2765425" y="2293938"/>
          <p14:tracePt t="301369" x="2736850" y="2293938"/>
          <p14:tracePt t="301387" x="2700338" y="2293938"/>
          <p14:tracePt t="301403" x="2657475" y="2293938"/>
          <p14:tracePt t="301419" x="2593975" y="2293938"/>
          <p14:tracePt t="301437" x="2565400" y="2293938"/>
          <p14:tracePt t="301452" x="2551113" y="2293938"/>
          <p14:tracePt t="301452" x="2543175" y="2293938"/>
          <p14:tracePt t="301470" x="2536825" y="2286000"/>
          <p14:tracePt t="301614" x="2571750" y="2286000"/>
          <p14:tracePt t="301621" x="2586038" y="2286000"/>
          <p14:tracePt t="301630" x="2665413" y="2286000"/>
          <p14:tracePt t="301638" x="2679700" y="2286000"/>
          <p14:tracePt t="301653" x="2771775" y="2286000"/>
          <p14:tracePt t="301668" x="2879725" y="2286000"/>
          <p14:tracePt t="301686" x="2965450" y="2293938"/>
          <p14:tracePt t="301702" x="3022600" y="2300288"/>
          <p14:tracePt t="301718" x="3128963" y="2300288"/>
          <p14:tracePt t="301736" x="3236913" y="2300288"/>
          <p14:tracePt t="301752" x="3336925" y="2300288"/>
          <p14:tracePt t="301768" x="3414713" y="2300288"/>
          <p14:tracePt t="301785" x="3471863" y="2300288"/>
          <p14:tracePt t="301802" x="3536950" y="2300288"/>
          <p14:tracePt t="301818" x="3629025" y="2300288"/>
          <p14:tracePt t="301836" x="3714750" y="2300288"/>
          <p14:tracePt t="301852" x="3786188" y="2300288"/>
          <p14:tracePt t="301868" x="3865563" y="2300288"/>
          <p14:tracePt t="301885" x="3957638" y="2300288"/>
          <p14:tracePt t="301902" x="4008438" y="2300288"/>
          <p14:tracePt t="301919" x="4043363" y="2300288"/>
          <p14:tracePt t="301935" x="4071938" y="2300288"/>
          <p14:tracePt t="301952" x="4100513" y="2308225"/>
          <p14:tracePt t="301968" x="4129088" y="2308225"/>
          <p14:tracePt t="301985" x="4157663" y="2308225"/>
          <p14:tracePt t="302001" x="4200525" y="2308225"/>
          <p14:tracePt t="302019" x="4271963" y="2308225"/>
          <p14:tracePt t="302034" x="4314825" y="2308225"/>
          <p14:tracePt t="302051" x="4337050" y="2308225"/>
          <p14:tracePt t="302069" x="4357688" y="2308225"/>
          <p14:tracePt t="302084" x="4379913" y="2308225"/>
          <p14:tracePt t="302101" x="4422775" y="2308225"/>
          <p14:tracePt t="302118" x="4465638" y="2308225"/>
          <p14:tracePt t="302135" x="4508500" y="2308225"/>
          <p14:tracePt t="302152" x="4537075" y="2308225"/>
          <p14:tracePt t="302168" x="4565650" y="2308225"/>
          <p14:tracePt t="302185" x="4579938" y="2308225"/>
          <p14:tracePt t="302201" x="4608513" y="2308225"/>
          <p14:tracePt t="302218" x="4637088" y="2308225"/>
          <p14:tracePt t="302235" x="4672013" y="2308225"/>
          <p14:tracePt t="302251" x="4686300" y="2308225"/>
          <p14:tracePt t="302268" x="4714875" y="2308225"/>
          <p14:tracePt t="302285" x="4751388" y="2308225"/>
          <p14:tracePt t="302301" x="4786313" y="2308225"/>
          <p14:tracePt t="302319" x="4800600" y="2308225"/>
          <p14:tracePt t="302335" x="4808538" y="2308225"/>
          <p14:tracePt t="302352" x="4843463" y="2308225"/>
          <p14:tracePt t="302368" x="4865688" y="2308225"/>
          <p14:tracePt t="302384" x="4879975" y="2308225"/>
          <p14:tracePt t="302401" x="4922838" y="2308225"/>
          <p14:tracePt t="302418" x="4943475" y="2308225"/>
          <p14:tracePt t="302435" x="4951413" y="2308225"/>
          <p14:tracePt t="302451" x="4957763" y="2308225"/>
          <p14:tracePt t="302486" x="4979988" y="2308225"/>
          <p14:tracePt t="302486" x="4994275" y="2308225"/>
          <p14:tracePt t="302502" x="5022850" y="2308225"/>
          <p14:tracePt t="302557" x="5029200" y="2308225"/>
          <p14:tracePt t="302589" x="5037138" y="2308225"/>
          <p14:tracePt t="302597" x="5043488" y="2308225"/>
          <p14:tracePt t="303253" x="5029200" y="2314575"/>
          <p14:tracePt t="303263" x="5022850" y="2322513"/>
          <p14:tracePt t="303277" x="5014913" y="2322513"/>
          <p14:tracePt t="303285" x="4994275" y="2322513"/>
          <p14:tracePt t="303293" x="4986338" y="2322513"/>
          <p14:tracePt t="303301" x="4943475" y="2336800"/>
          <p14:tracePt t="303317" x="4914900" y="2336800"/>
          <p14:tracePt t="303333" x="4865688" y="2343150"/>
          <p14:tracePt t="303350" x="4822825" y="2343150"/>
          <p14:tracePt t="303367" x="4708525" y="2379663"/>
          <p14:tracePt t="303383" x="4665663" y="2379663"/>
          <p14:tracePt t="303400" x="4622800" y="2379663"/>
          <p14:tracePt t="303416" x="4586288" y="2379663"/>
          <p14:tracePt t="303433" x="4551363" y="2379663"/>
          <p14:tracePt t="303449" x="4508500" y="2379663"/>
          <p14:tracePt t="303467" x="4486275" y="2379663"/>
          <p14:tracePt t="303483" x="4451350" y="2386013"/>
          <p14:tracePt t="303499" x="4429125" y="2386013"/>
          <p14:tracePt t="303517" x="4422775" y="2386013"/>
          <p14:tracePt t="303533" x="4365625" y="2386013"/>
          <p14:tracePt t="303550" x="4322763" y="2386013"/>
          <p14:tracePt t="303566" x="4243388" y="2393950"/>
          <p14:tracePt t="303599" x="4208463" y="2393950"/>
          <p14:tracePt t="303600" x="4165600" y="2393950"/>
          <p14:tracePt t="303616" x="4143375" y="2393950"/>
          <p14:tracePt t="303633" x="4108450" y="2400300"/>
          <p14:tracePt t="303649" x="4079875" y="2400300"/>
          <p14:tracePt t="303666" x="4037013" y="2400300"/>
          <p14:tracePt t="303682" x="3986213" y="2400300"/>
          <p14:tracePt t="303700" x="3943350" y="2400300"/>
          <p14:tracePt t="303715" x="3900488" y="2400300"/>
          <p14:tracePt t="303733" x="3843338" y="2400300"/>
          <p14:tracePt t="303749" x="3794125" y="2400300"/>
          <p14:tracePt t="303766" x="3751263" y="2400300"/>
          <p14:tracePt t="303783" x="3708400" y="2400300"/>
          <p14:tracePt t="303799" x="3643313" y="2422525"/>
          <p14:tracePt t="303815" x="3614738" y="2422525"/>
          <p14:tracePt t="303832" x="3586163" y="2422525"/>
          <p14:tracePt t="303848" x="3551238" y="2422525"/>
          <p14:tracePt t="303866" x="3500438" y="2422525"/>
          <p14:tracePt t="303883" x="3443288" y="2422525"/>
          <p14:tracePt t="303899" x="3365500" y="2422525"/>
          <p14:tracePt t="303915" x="3328988" y="2422525"/>
          <p14:tracePt t="303932" x="3265488" y="2422525"/>
          <p14:tracePt t="303950" x="3222625" y="2422525"/>
          <p14:tracePt t="303966" x="3186113" y="2422525"/>
          <p14:tracePt t="303983" x="3157538" y="2422525"/>
          <p14:tracePt t="303998" x="3122613" y="2422525"/>
          <p14:tracePt t="304015" x="3100388" y="2422525"/>
          <p14:tracePt t="304032" x="3065463" y="2422525"/>
          <p14:tracePt t="304048" x="3036888" y="2422525"/>
          <p14:tracePt t="304066" x="3022600" y="2422525"/>
          <p14:tracePt t="304082" x="3000375" y="2422525"/>
          <p14:tracePt t="304099" x="2965450" y="2422525"/>
          <p14:tracePt t="304115" x="2951163" y="2422525"/>
          <p14:tracePt t="304131" x="2928938" y="2422525"/>
          <p14:tracePt t="304148" x="2879725" y="2422525"/>
          <p14:tracePt t="304166" x="2836863" y="2422525"/>
          <p14:tracePt t="304182" x="2800350" y="2422525"/>
          <p14:tracePt t="304199" x="2786063" y="2422525"/>
          <p14:tracePt t="304215" x="2757488" y="2422525"/>
          <p14:tracePt t="304232" x="2743200" y="2422525"/>
          <p14:tracePt t="304249" x="2722563" y="2422525"/>
          <p14:tracePt t="304265" x="2686050" y="2422525"/>
          <p14:tracePt t="304282" x="2679700" y="2422525"/>
          <p14:tracePt t="304297" x="2671763" y="2422525"/>
          <p14:tracePt t="304315" x="2665413" y="2422525"/>
          <p14:tracePt t="304349" x="2651125" y="2422525"/>
          <p14:tracePt t="304350" x="2643188" y="2422525"/>
          <p14:tracePt t="304389" x="2636838" y="2422525"/>
          <p14:tracePt t="304405" x="2628900" y="2422525"/>
          <p14:tracePt t="304423" x="2614613" y="2422525"/>
          <p14:tracePt t="304454" x="2608263" y="2422525"/>
          <p14:tracePt t="304463" x="2600325" y="2422525"/>
          <p14:tracePt t="304467" x="2557463" y="2422525"/>
          <p14:tracePt t="304482" x="2514600" y="2422525"/>
          <p14:tracePt t="304498" x="2486025" y="2422525"/>
          <p14:tracePt t="304515" x="2471738" y="2422525"/>
          <p14:tracePt t="304531" x="2465388" y="2422525"/>
          <p14:tracePt t="304548" x="2443163" y="2422525"/>
          <p14:tracePt t="304564" x="2408238" y="2422525"/>
          <p14:tracePt t="304582" x="2393950" y="2422525"/>
          <p14:tracePt t="304598" x="2357438" y="2422525"/>
          <p14:tracePt t="304615" x="2328863" y="2422525"/>
          <p14:tracePt t="304631" x="2322513" y="2422525"/>
          <p14:tracePt t="304648" x="2293938" y="2422525"/>
          <p14:tracePt t="304694" x="2286000" y="2422525"/>
          <p14:tracePt t="304701" x="2279650" y="2422525"/>
          <p14:tracePt t="304710" x="2271713" y="2422525"/>
          <p14:tracePt t="304726" x="2257425" y="2422525"/>
          <p14:tracePt t="304731" x="2251075" y="2422525"/>
          <p14:tracePt t="304748" x="2236788" y="2422525"/>
          <p14:tracePt t="304765" x="2222500" y="2422525"/>
          <p14:tracePt t="304997" x="2243138" y="2422525"/>
          <p14:tracePt t="305006" x="2300288" y="2422525"/>
          <p14:tracePt t="305014" x="2336800" y="2422525"/>
          <p14:tracePt t="305021" x="2400300" y="2422525"/>
          <p14:tracePt t="305031" x="2479675" y="2422525"/>
          <p14:tracePt t="305047" x="2500313" y="2422525"/>
          <p14:tracePt t="305065" x="2543175" y="2428875"/>
          <p14:tracePt t="305081" x="2628900" y="2443163"/>
          <p14:tracePt t="305097" x="2722563" y="2457450"/>
          <p14:tracePt t="305114" x="2843213" y="2457450"/>
          <p14:tracePt t="305130" x="2965450" y="2457450"/>
          <p14:tracePt t="305148" x="3051175" y="2457450"/>
          <p14:tracePt t="305164" x="3108325" y="2457450"/>
          <p14:tracePt t="305164" x="3151188" y="2457450"/>
          <p14:tracePt t="305182" x="3208338" y="2479675"/>
          <p14:tracePt t="305197" x="3257550" y="2486025"/>
          <p14:tracePt t="305214" x="3328988" y="2486025"/>
          <p14:tracePt t="305230" x="3371850" y="2486025"/>
          <p14:tracePt t="305247" x="3422650" y="2486025"/>
          <p14:tracePt t="305263" x="3479800" y="2486025"/>
          <p14:tracePt t="305281" x="3536950" y="2486025"/>
          <p14:tracePt t="305296" x="3614738" y="2486025"/>
          <p14:tracePt t="305313" x="3665538" y="2486025"/>
          <p14:tracePt t="305330" x="3722688" y="2486025"/>
          <p14:tracePt t="305346" x="3765550" y="2493963"/>
          <p14:tracePt t="305364" x="3800475" y="2493963"/>
          <p14:tracePt t="305380" x="3836988" y="2493963"/>
          <p14:tracePt t="305380" x="3851275" y="2493963"/>
          <p14:tracePt t="305398" x="3914775" y="2493963"/>
          <p14:tracePt t="305414" x="3971925" y="2508250"/>
          <p14:tracePt t="305430" x="4014788" y="2508250"/>
          <p14:tracePt t="305447" x="4043363" y="2508250"/>
          <p14:tracePt t="305464" x="4065588" y="2508250"/>
          <p14:tracePt t="305480" x="4094163" y="2508250"/>
          <p14:tracePt t="305496" x="4129088" y="2522538"/>
          <p14:tracePt t="305514" x="4186238" y="2522538"/>
          <p14:tracePt t="305529" x="4243388" y="2528888"/>
          <p14:tracePt t="305546" x="4314825" y="2528888"/>
          <p14:tracePt t="305563" x="4371975" y="2528888"/>
          <p14:tracePt t="305579" x="4386263" y="2528888"/>
          <p14:tracePt t="305596" x="4400550" y="2528888"/>
          <p14:tracePt t="305613" x="4408488" y="2528888"/>
          <p14:tracePt t="305630" x="4422775" y="2528888"/>
          <p14:tracePt t="305647" x="4443413" y="2528888"/>
          <p14:tracePt t="305663" x="4457700" y="2528888"/>
          <p14:tracePt t="305680" x="4479925" y="2528888"/>
          <p14:tracePt t="305697" x="4494213" y="2528888"/>
          <p14:tracePt t="305713" x="4537075" y="2528888"/>
          <p14:tracePt t="305730" x="4565650" y="2528888"/>
          <p14:tracePt t="305746" x="4600575" y="2528888"/>
          <p14:tracePt t="305763" x="4614863" y="2528888"/>
          <p14:tracePt t="305780" x="4622800" y="2528888"/>
          <p14:tracePt t="305813" x="4637088" y="2528888"/>
          <p14:tracePt t="305846" x="4643438" y="2528888"/>
          <p14:tracePt t="305863" x="4651375" y="2528888"/>
          <p14:tracePt t="305893" x="4657725" y="2528888"/>
          <p14:tracePt t="305925" x="4672013" y="2528888"/>
          <p14:tracePt t="305981" x="4679950" y="2528888"/>
          <p14:tracePt t="305997" x="4686300" y="2528888"/>
          <p14:tracePt t="305998" x="4694238" y="2528888"/>
          <p14:tracePt t="306012" x="4714875" y="2528888"/>
          <p14:tracePt t="306029" x="4737100" y="2528888"/>
          <p14:tracePt t="306045" x="4751388" y="2528888"/>
          <p14:tracePt t="306063" x="4757738" y="2528888"/>
          <p14:tracePt t="306080" x="4786313" y="2528888"/>
          <p14:tracePt t="306095" x="4814888" y="2528888"/>
          <p14:tracePt t="306113" x="4837113" y="2528888"/>
          <p14:tracePt t="306128" x="4865688" y="2528888"/>
          <p14:tracePt t="306146" x="4886325" y="2528888"/>
          <p14:tracePt t="306163" x="4922838" y="2528888"/>
          <p14:tracePt t="306180" x="4957763" y="2528888"/>
          <p14:tracePt t="306196" x="4994275" y="2522538"/>
          <p14:tracePt t="306196" x="5008563" y="2522538"/>
          <p14:tracePt t="306214" x="5014913" y="2522538"/>
          <p14:tracePt t="306229" x="5072063" y="2508250"/>
          <p14:tracePt t="306246" x="5108575" y="2486025"/>
          <p14:tracePt t="306263" x="5143500" y="2479675"/>
          <p14:tracePt t="306279" x="5165725" y="2479675"/>
          <p14:tracePt t="306295" x="5180013" y="2471738"/>
          <p14:tracePt t="306312" x="5208588" y="2465388"/>
          <p14:tracePt t="306329" x="5229225" y="2457450"/>
          <p14:tracePt t="306345" x="5251450" y="2436813"/>
          <p14:tracePt t="306362" x="5286375" y="2428875"/>
          <p14:tracePt t="306378" x="5294313" y="2422525"/>
          <p14:tracePt t="306395" x="5308600" y="2414588"/>
          <p14:tracePt t="306412" x="5322888" y="2408238"/>
          <p14:tracePt t="306428" x="5365750" y="2393950"/>
          <p14:tracePt t="306446" x="5386388" y="2393950"/>
          <p14:tracePt t="306462" x="5394325" y="2386013"/>
          <p14:tracePt t="306479" x="5414963" y="2379663"/>
          <p14:tracePt t="306495" x="5429250" y="2365375"/>
          <p14:tracePt t="306513" x="5437188" y="2365375"/>
          <p14:tracePt t="306528" x="5443538" y="2357438"/>
          <p14:tracePt t="306598" x="5414963" y="2357438"/>
          <p14:tracePt t="306610" x="5400675" y="2357438"/>
          <p14:tracePt t="306613" x="5322888" y="2357438"/>
          <p14:tracePt t="306630" x="5314950" y="2357438"/>
          <p14:tracePt t="306630" x="5265738" y="2357438"/>
          <p14:tracePt t="306646" x="5194300" y="2357438"/>
          <p14:tracePt t="306661" x="5122863" y="2365375"/>
          <p14:tracePt t="306679" x="5043488" y="2365375"/>
          <p14:tracePt t="306695" x="4929188" y="2365375"/>
          <p14:tracePt t="306712" x="4822825" y="2365375"/>
          <p14:tracePt t="306728" x="4700588" y="2365375"/>
          <p14:tracePt t="306744" x="4622800" y="2365375"/>
          <p14:tracePt t="306761" x="4557713" y="2365375"/>
          <p14:tracePt t="306779" x="4479925" y="2365375"/>
          <p14:tracePt t="306795" x="4422775" y="2365375"/>
          <p14:tracePt t="306812" x="4400550" y="2379663"/>
          <p14:tracePt t="306827" x="4394200" y="2379663"/>
          <p14:tracePt t="306845" x="4351338" y="2379663"/>
          <p14:tracePt t="306862" x="4286250" y="2379663"/>
          <p14:tracePt t="306877" x="4229100" y="2379663"/>
          <p14:tracePt t="306894" x="4165600" y="2379663"/>
          <p14:tracePt t="306911" x="4100513" y="2393950"/>
          <p14:tracePt t="306928" x="3979863" y="2443163"/>
          <p14:tracePt t="306944" x="3829050" y="2514600"/>
          <p14:tracePt t="306962" x="3708400" y="2614613"/>
          <p14:tracePt t="306977" x="3565525" y="2743200"/>
          <p14:tracePt t="306995" x="3429000" y="2922588"/>
          <p14:tracePt t="307011" x="3308350" y="3136900"/>
          <p14:tracePt t="307027" x="3186113" y="3357563"/>
          <p14:tracePt t="307045" x="3108325" y="3571875"/>
          <p14:tracePt t="307061" x="2928938" y="3900488"/>
          <p14:tracePt t="307079" x="2851150" y="4086225"/>
          <p14:tracePt t="307094" x="2722563" y="4294188"/>
          <p14:tracePt t="307111" x="2608263" y="4479925"/>
          <p14:tracePt t="307127" x="2451100" y="4686300"/>
          <p14:tracePt t="307144" x="2322513" y="4829175"/>
          <p14:tracePt t="307160" x="2165350" y="4957763"/>
          <p14:tracePt t="307178" x="2014538" y="5057775"/>
          <p14:tracePt t="307195" x="1871663" y="5151438"/>
          <p14:tracePt t="307210" x="1771650" y="5208588"/>
          <p14:tracePt t="307228" x="1714500" y="5222875"/>
          <p14:tracePt t="307244" x="1636713" y="5257800"/>
          <p14:tracePt t="307244" x="1608138" y="5257800"/>
          <p14:tracePt t="307262" x="1536700" y="5265738"/>
          <p14:tracePt t="307278" x="1485900" y="5265738"/>
          <p14:tracePt t="307294" x="1436688" y="5265738"/>
          <p14:tracePt t="307310" x="1400175" y="5265738"/>
          <p14:tracePt t="307327" x="1365250" y="5265738"/>
          <p14:tracePt t="307343" x="1343025" y="5265738"/>
          <p14:tracePt t="307361" x="1308100" y="5265738"/>
          <p14:tracePt t="307377" x="1279525" y="5265738"/>
          <p14:tracePt t="307393" x="1236663" y="5265738"/>
          <p14:tracePt t="307411" x="1222375" y="5265738"/>
          <p14:tracePt t="307427" x="1185863" y="5265738"/>
          <p14:tracePt t="307444" x="1165225" y="5237163"/>
          <p14:tracePt t="307461" x="1093788" y="5137150"/>
          <p14:tracePt t="307478" x="1093788" y="5114925"/>
          <p14:tracePt t="307494" x="1079500" y="5080000"/>
          <p14:tracePt t="307511" x="1079500" y="5065713"/>
          <p14:tracePt t="307527" x="1128713" y="5029200"/>
          <p14:tracePt t="307544" x="1200150" y="5000625"/>
          <p14:tracePt t="307560" x="1279525" y="4979988"/>
          <p14:tracePt t="307577" x="1371600" y="4957763"/>
          <p14:tracePt t="307594" x="1514475" y="4937125"/>
          <p14:tracePt t="307610" x="1643063" y="4922838"/>
          <p14:tracePt t="307627" x="1785938" y="4900613"/>
          <p14:tracePt t="307644" x="1928813" y="4879975"/>
          <p14:tracePt t="307661" x="2000250" y="4872038"/>
          <p14:tracePt t="307702" x="2014538" y="4872038"/>
          <p14:tracePt t="307710" x="2022475" y="4872038"/>
          <p14:tracePt t="307717" x="2043113" y="4879975"/>
          <p14:tracePt t="307734" x="2057400" y="4894263"/>
          <p14:tracePt t="307743" x="2093913" y="4908550"/>
          <p14:tracePt t="307760" x="2114550" y="4914900"/>
          <p14:tracePt t="307777" x="2143125" y="4914900"/>
          <p14:tracePt t="307793" x="2193925" y="4929188"/>
          <p14:tracePt t="307810" x="2243138" y="4929188"/>
          <p14:tracePt t="307826" x="2300288" y="4929188"/>
          <p14:tracePt t="307843" x="2336800" y="4929188"/>
          <p14:tracePt t="307859" x="2365375" y="4929188"/>
          <p14:tracePt t="307876" x="2428875" y="4929188"/>
          <p14:tracePt t="307894" x="2471738" y="4929188"/>
          <p14:tracePt t="307910" x="2500313" y="4929188"/>
          <p14:tracePt t="307927" x="2514600" y="4929188"/>
          <p14:tracePt t="307942" x="2536825" y="4929188"/>
          <p14:tracePt t="307960" x="2571750" y="4914900"/>
          <p14:tracePt t="307976" x="2593975" y="4914900"/>
          <p14:tracePt t="307993" x="2614613" y="4914900"/>
          <p14:tracePt t="308009" x="2622550" y="4914900"/>
          <p14:tracePt t="308061" x="2628900" y="4908550"/>
          <p14:tracePt t="308117" x="2622550" y="4908550"/>
          <p14:tracePt t="308125" x="2586038" y="4900613"/>
          <p14:tracePt t="308133" x="2500313" y="4886325"/>
          <p14:tracePt t="308143" x="2414588" y="4886325"/>
          <p14:tracePt t="308160" x="2308225" y="4886325"/>
          <p14:tracePt t="308176" x="2208213" y="4886325"/>
          <p14:tracePt t="308192" x="2100263" y="4886325"/>
          <p14:tracePt t="308209" x="2008188" y="4886325"/>
          <p14:tracePt t="308226" x="1943100" y="4886325"/>
          <p14:tracePt t="308243" x="1908175" y="4886325"/>
          <p14:tracePt t="308259" x="1865313" y="4872038"/>
          <p14:tracePt t="308275" x="1808163" y="4857750"/>
          <p14:tracePt t="308275" x="1771650" y="4857750"/>
          <p14:tracePt t="308294" x="1743075" y="4857750"/>
          <p14:tracePt t="308309" x="1679575" y="4851400"/>
          <p14:tracePt t="308326" x="1671638" y="4851400"/>
          <p14:tracePt t="308361" x="1657350" y="4851400"/>
          <p14:tracePt t="308367" x="1651000" y="4851400"/>
          <p14:tracePt t="308376" x="1636713" y="4851400"/>
          <p14:tracePt t="308392" x="1600200" y="4851400"/>
          <p14:tracePt t="308410" x="1571625" y="4851400"/>
          <p14:tracePt t="308425" x="1557338" y="4851400"/>
          <p14:tracePt t="308443" x="1508125" y="4865688"/>
          <p14:tracePt t="308459" x="1479550" y="4872038"/>
          <p14:tracePt t="308475" x="1457325" y="4872038"/>
          <p14:tracePt t="308492" x="1443038" y="4872038"/>
          <p14:tracePt t="308509" x="1436688" y="4879975"/>
          <p14:tracePt t="308638" x="1436688" y="4886325"/>
          <p14:tracePt t="308646" x="1450975" y="4886325"/>
          <p14:tracePt t="308654" x="1471613" y="4900613"/>
          <p14:tracePt t="308663" x="1500188" y="4908550"/>
          <p14:tracePt t="308675" x="1536700" y="4908550"/>
          <p14:tracePt t="308692" x="1571625" y="4914900"/>
          <p14:tracePt t="308692" x="1585913" y="4914900"/>
          <p14:tracePt t="308710" x="1614488" y="4914900"/>
          <p14:tracePt t="308726" x="1679575" y="4929188"/>
          <p14:tracePt t="308742" x="1743075" y="4929188"/>
          <p14:tracePt t="308758" x="1800225" y="4929188"/>
          <p14:tracePt t="308775" x="1865313" y="4943475"/>
          <p14:tracePt t="308792" x="1900238" y="4943475"/>
          <p14:tracePt t="308808" x="1922463" y="4943475"/>
          <p14:tracePt t="308825" x="1943100" y="4943475"/>
          <p14:tracePt t="308841" x="1979613" y="4943475"/>
          <p14:tracePt t="308859" x="2022475" y="4943475"/>
          <p14:tracePt t="308874" x="2065338" y="4943475"/>
          <p14:tracePt t="308892" x="2108200" y="4943475"/>
          <p14:tracePt t="308908" x="2143125" y="4943475"/>
          <p14:tracePt t="308924" x="2165350" y="4943475"/>
          <p14:tracePt t="308942" x="2179638" y="4943475"/>
          <p14:tracePt t="308959" x="2193925" y="4943475"/>
          <p14:tracePt t="308975" x="2214563" y="4943475"/>
          <p14:tracePt t="308992" x="2251075" y="4943475"/>
          <p14:tracePt t="309009" x="2293938" y="4943475"/>
          <p14:tracePt t="309024" x="2336800" y="4943475"/>
          <p14:tracePt t="309042" x="2357438" y="4943475"/>
          <p14:tracePt t="309058" x="2400300" y="4943475"/>
          <p14:tracePt t="309075" x="2436813" y="4943475"/>
          <p14:tracePt t="309091" x="2465388" y="4943475"/>
          <p14:tracePt t="309108" x="2508250" y="4943475"/>
          <p14:tracePt t="309124" x="2557463" y="4943475"/>
          <p14:tracePt t="309141" x="2593975" y="4943475"/>
          <p14:tracePt t="309157" x="2608263" y="4943475"/>
          <p14:tracePt t="309175" x="2628900" y="4943475"/>
          <p14:tracePt t="309191" x="2651125" y="4957763"/>
          <p14:tracePt t="309208" x="2671763" y="4957763"/>
          <p14:tracePt t="309225" x="2679700" y="4957763"/>
          <p14:tracePt t="309242" x="2686050" y="4957763"/>
          <p14:tracePt t="309258" x="2700338" y="4957763"/>
          <p14:tracePt t="309275" x="2714625" y="4957763"/>
          <p14:tracePt t="309292" x="2743200" y="4957763"/>
          <p14:tracePt t="309308" x="2757488" y="4957763"/>
          <p14:tracePt t="309324" x="2779713" y="4957763"/>
          <p14:tracePt t="309341" x="2800350" y="4957763"/>
          <p14:tracePt t="309357" x="2822575" y="4957763"/>
          <p14:tracePt t="309375" x="2836863" y="4957763"/>
          <p14:tracePt t="309391" x="2871788" y="4957763"/>
          <p14:tracePt t="309409" x="2894013" y="4957763"/>
          <p14:tracePt t="309424" x="2908300" y="4957763"/>
          <p14:tracePt t="309441" x="2914650" y="4957763"/>
          <p14:tracePt t="309457" x="2951163" y="4957763"/>
          <p14:tracePt t="309474" x="2971800" y="4957763"/>
          <p14:tracePt t="309492" x="2986088" y="4957763"/>
          <p14:tracePt t="309508" x="3028950" y="4957763"/>
          <p14:tracePt t="309525" x="3051175" y="4957763"/>
          <p14:tracePt t="309540" x="3065463" y="4957763"/>
          <p14:tracePt t="309557" x="3071813" y="4957763"/>
          <p14:tracePt t="309677" x="3057525" y="4957763"/>
          <p14:tracePt t="309685" x="3051175" y="4957763"/>
          <p14:tracePt t="309693" x="3036888" y="4957763"/>
          <p14:tracePt t="309701" x="3028950" y="4957763"/>
          <p14:tracePt t="309706" x="3014663" y="4957763"/>
          <p14:tracePt t="309724" x="2979738" y="4957763"/>
          <p14:tracePt t="309724" x="2971800" y="4957763"/>
          <p14:tracePt t="309742" x="2951163" y="4957763"/>
          <p14:tracePt t="309757" x="2908300" y="4957763"/>
          <p14:tracePt t="309774" x="2894013" y="4957763"/>
          <p14:tracePt t="309790" x="2857500" y="4957763"/>
          <p14:tracePt t="309807" x="2828925" y="4957763"/>
          <p14:tracePt t="309824" x="2765425" y="4957763"/>
          <p14:tracePt t="309841" x="2693988" y="4957763"/>
          <p14:tracePt t="309857" x="2651125" y="4957763"/>
          <p14:tracePt t="309873" x="2628900" y="4957763"/>
          <p14:tracePt t="309890" x="2586038" y="4957763"/>
          <p14:tracePt t="309906" x="2551113" y="4957763"/>
          <p14:tracePt t="309923" x="2528888" y="4957763"/>
          <p14:tracePt t="309940" x="2522538" y="4957763"/>
          <p14:tracePt t="309956" x="2500313" y="4943475"/>
          <p14:tracePt t="309975" x="2493963" y="4943475"/>
          <p14:tracePt t="310125" x="2500313" y="4937125"/>
          <p14:tracePt t="310134" x="2522538" y="4937125"/>
          <p14:tracePt t="310145" x="2528888" y="4937125"/>
          <p14:tracePt t="310157" x="2579688" y="4929188"/>
          <p14:tracePt t="310174" x="2622550" y="4929188"/>
          <p14:tracePt t="310190" x="2657475" y="4929188"/>
          <p14:tracePt t="310206" x="2700338" y="4929188"/>
          <p14:tracePt t="310224" x="2722563" y="4929188"/>
          <p14:tracePt t="310239" x="2757488" y="4929188"/>
          <p14:tracePt t="310256" x="2779713" y="4922838"/>
          <p14:tracePt t="310273" x="2786063" y="4914900"/>
          <p14:tracePt t="310290" x="2800350" y="4914900"/>
          <p14:tracePt t="310307" x="2814638" y="4914900"/>
          <p14:tracePt t="310322" x="2836863" y="4914900"/>
          <p14:tracePt t="310340" x="2843213" y="4914900"/>
          <p14:tracePt t="310356" x="2871788" y="4908550"/>
          <p14:tracePt t="310356" x="2879725" y="4908550"/>
          <p14:tracePt t="310374" x="2914650" y="4894263"/>
          <p14:tracePt t="310390" x="2922588" y="4894263"/>
          <p14:tracePt t="310407" x="2951163" y="4879975"/>
          <p14:tracePt t="310423" x="2965450" y="4865688"/>
          <p14:tracePt t="310806" x="2971800" y="4865688"/>
          <p14:tracePt t="310814" x="2986088" y="4865688"/>
          <p14:tracePt t="310820" x="2994025" y="4865688"/>
          <p14:tracePt t="310822" x="3028950" y="4865688"/>
          <p14:tracePt t="310839" x="3086100" y="4872038"/>
          <p14:tracePt t="310856" x="3122613" y="4879975"/>
          <p14:tracePt t="310872" x="3179763" y="4900613"/>
          <p14:tracePt t="310889" x="3265488" y="4929188"/>
          <p14:tracePt t="310906" x="3357563" y="4943475"/>
          <p14:tracePt t="310922" x="3479800" y="4951413"/>
          <p14:tracePt t="310939" x="3536950" y="4972050"/>
          <p14:tracePt t="310955" x="3600450" y="4994275"/>
          <p14:tracePt t="310973" x="3651250" y="5000625"/>
          <p14:tracePt t="310988" x="3779838" y="5022850"/>
          <p14:tracePt t="311005" x="3843338" y="5029200"/>
          <p14:tracePt t="311022" x="3922713" y="5037138"/>
          <p14:tracePt t="311039" x="3994150" y="5051425"/>
          <p14:tracePt t="311056" x="4057650" y="5072063"/>
          <p14:tracePt t="311071" x="4100513" y="5080000"/>
          <p14:tracePt t="311089" x="4157663" y="5080000"/>
          <p14:tracePt t="311105" x="4222750" y="5086350"/>
          <p14:tracePt t="311123" x="4300538" y="5086350"/>
          <p14:tracePt t="311138" x="4357688" y="5086350"/>
          <p14:tracePt t="311155" x="4414838" y="5086350"/>
          <p14:tracePt t="311171" x="4437063" y="5086350"/>
          <p14:tracePt t="311189" x="4479925" y="5086350"/>
          <p14:tracePt t="311204" x="4557713" y="5086350"/>
          <p14:tracePt t="311222" x="4679950" y="5086350"/>
          <p14:tracePt t="311238" x="4800600" y="5086350"/>
          <p14:tracePt t="311255" x="4894263" y="5086350"/>
          <p14:tracePt t="311272" x="4937125" y="5086350"/>
          <p14:tracePt t="311289" x="4972050" y="5086350"/>
          <p14:tracePt t="311305" x="4994275" y="5086350"/>
          <p14:tracePt t="311321" x="5057775" y="5065713"/>
          <p14:tracePt t="311339" x="5114925" y="5065713"/>
          <p14:tracePt t="311354" x="5157788" y="5057775"/>
          <p14:tracePt t="311372" x="5186363" y="5057775"/>
          <p14:tracePt t="311388" x="5200650" y="5051425"/>
          <p14:tracePt t="311404" x="5280025" y="5051425"/>
          <p14:tracePt t="311423" x="5365750" y="5022850"/>
          <p14:tracePt t="311438" x="5386388" y="5022850"/>
          <p14:tracePt t="311455" x="5422900" y="5022850"/>
          <p14:tracePt t="311472" x="5437188" y="5008563"/>
          <p14:tracePt t="311488" x="5457825" y="5008563"/>
          <p14:tracePt t="311505" x="5472113" y="5008563"/>
          <p14:tracePt t="311521" x="5500688" y="5008563"/>
          <p14:tracePt t="311538" x="5508625" y="5008563"/>
          <p14:tracePt t="311554" x="5514975" y="5000625"/>
          <p14:tracePt t="311572" x="5529263" y="5000625"/>
          <p14:tracePt t="311614" x="5537200" y="5000625"/>
          <p14:tracePt t="311622" x="5551488" y="5000625"/>
          <p14:tracePt t="311629" x="5586413" y="5000625"/>
          <p14:tracePt t="311638" x="5629275" y="5000625"/>
          <p14:tracePt t="311654" x="5680075" y="5000625"/>
          <p14:tracePt t="311671" x="5708650" y="5000625"/>
          <p14:tracePt t="311688" x="5715000" y="5000625"/>
          <p14:tracePt t="311782" x="5700713" y="5000625"/>
          <p14:tracePt t="311789" x="5672138" y="5000625"/>
          <p14:tracePt t="311797" x="5665788" y="5000625"/>
          <p14:tracePt t="311807" x="5637213" y="5000625"/>
          <p14:tracePt t="311814" x="5629275" y="5000625"/>
          <p14:tracePt t="311821" x="5622925" y="5000625"/>
          <p14:tracePt t="311861" x="5614988" y="5000625"/>
          <p14:tracePt t="311877" x="5600700" y="5000625"/>
          <p14:tracePt t="311888" x="5594350" y="5000625"/>
          <p14:tracePt t="311909" x="5586413" y="5000625"/>
          <p14:tracePt t="311926" x="5580063" y="5000625"/>
          <p14:tracePt t="311928" x="5565775" y="5000625"/>
          <p14:tracePt t="311937" x="5551488" y="5000625"/>
          <p14:tracePt t="311954" x="5543550" y="5000625"/>
          <p14:tracePt t="311997" x="5529263" y="5000625"/>
          <p14:tracePt t="312029" x="5522913" y="5000625"/>
          <p14:tracePt t="312206" x="5529263" y="5000625"/>
          <p14:tracePt t="312214" x="5551488" y="5000625"/>
          <p14:tracePt t="312224" x="5586413" y="5000625"/>
          <p14:tracePt t="312238" x="5600700" y="5000625"/>
          <p14:tracePt t="312254" x="5637213" y="5000625"/>
          <p14:tracePt t="312271" x="5672138" y="5000625"/>
          <p14:tracePt t="312287" x="5700713" y="5000625"/>
          <p14:tracePt t="312305" x="5715000" y="5000625"/>
          <p14:tracePt t="312320" x="5722938" y="5000625"/>
          <p14:tracePt t="312336" x="5751513" y="5000625"/>
          <p14:tracePt t="312353" x="5765800" y="5000625"/>
          <p14:tracePt t="312370" x="5794375" y="5000625"/>
          <p14:tracePt t="312387" x="5829300" y="5000625"/>
          <p14:tracePt t="312404" x="5857875" y="5000625"/>
          <p14:tracePt t="312420" x="5865813" y="5000625"/>
          <p14:tracePt t="312477" x="5872163" y="5000625"/>
          <p14:tracePt t="312485" x="5880100" y="5000625"/>
          <p14:tracePt t="312487" x="5915025" y="5000625"/>
          <p14:tracePt t="312502" x="5957888" y="5000625"/>
          <p14:tracePt t="312520" x="6015038" y="5000625"/>
          <p14:tracePt t="312537" x="6065838" y="4986338"/>
          <p14:tracePt t="312554" x="6100763" y="4986338"/>
          <p14:tracePt t="312571" x="6137275" y="4972050"/>
          <p14:tracePt t="312586" x="6157913" y="4972050"/>
          <p14:tracePt t="312603" x="6165850" y="4965700"/>
          <p14:tracePt t="312789" x="6143625" y="4965700"/>
          <p14:tracePt t="312797" x="6137275" y="4965700"/>
          <p14:tracePt t="312807" x="6129338" y="4965700"/>
          <p14:tracePt t="312807" x="6122988" y="4965700"/>
          <p14:tracePt t="312829" x="6115050" y="4965700"/>
          <p14:tracePt t="312838" x="6108700" y="4965700"/>
          <p14:tracePt t="312853" x="6100763" y="4965700"/>
          <p14:tracePt t="312870" x="6094413" y="4965700"/>
          <p14:tracePt t="312870" x="6065838" y="4965700"/>
          <p14:tracePt t="312886" x="6051550" y="4965700"/>
          <p14:tracePt t="312903" x="6029325" y="4965700"/>
          <p14:tracePt t="312920" x="6008688" y="4965700"/>
          <p14:tracePt t="312936" x="5986463" y="4965700"/>
          <p14:tracePt t="312953" x="5980113" y="4965700"/>
          <p14:tracePt t="312969" x="5951538" y="4965700"/>
          <p14:tracePt t="312986" x="5937250" y="4965700"/>
          <p14:tracePt t="313003" x="5915025" y="4965700"/>
          <p14:tracePt t="313020" x="5900738" y="4965700"/>
          <p14:tracePt t="313035" x="5894388" y="4965700"/>
          <p14:tracePt t="313053" x="5865813" y="4965700"/>
          <p14:tracePt t="313053" x="5857875" y="4965700"/>
          <p14:tracePt t="313070" x="5822950" y="4965700"/>
          <p14:tracePt t="313087" x="5794375" y="4965700"/>
          <p14:tracePt t="313102" x="5780088" y="4965700"/>
          <p14:tracePt t="313119" x="5743575" y="4972050"/>
          <p14:tracePt t="313136" x="5722938" y="4979988"/>
          <p14:tracePt t="313152" x="5680075" y="4986338"/>
          <p14:tracePt t="313169" x="5643563" y="4994275"/>
          <p14:tracePt t="313185" x="5622925" y="4994275"/>
          <p14:tracePt t="313203" x="5600700" y="4994275"/>
          <p14:tracePt t="313219" x="5594350" y="5000625"/>
          <p14:tracePt t="313236" x="5580063" y="5000625"/>
          <p14:tracePt t="313252" x="5557838" y="5000625"/>
          <p14:tracePt t="313252" x="5551488" y="5000625"/>
          <p14:tracePt t="313270" x="5522913" y="5014913"/>
          <p14:tracePt t="313286" x="5508625" y="5014913"/>
          <p14:tracePt t="313302" x="5500688" y="5014913"/>
          <p14:tracePt t="313319" x="5480050" y="5014913"/>
          <p14:tracePt t="313335" x="5472113" y="5014913"/>
          <p14:tracePt t="313352" x="5437188" y="5014913"/>
          <p14:tracePt t="313368" x="5408613" y="5014913"/>
          <p14:tracePt t="313385" x="5365750" y="5014913"/>
          <p14:tracePt t="313402" x="5322888" y="5014913"/>
          <p14:tracePt t="313419" x="5308600" y="5014913"/>
          <p14:tracePt t="313435" x="5265738" y="5014913"/>
          <p14:tracePt t="313451" x="5243513" y="5014913"/>
          <p14:tracePt t="313468" x="5229225" y="5014913"/>
          <p14:tracePt t="313484" x="5222875" y="5014913"/>
          <p14:tracePt t="313502" x="5194300" y="5014913"/>
          <p14:tracePt t="313518" x="5186363" y="5014913"/>
          <p14:tracePt t="313536" x="5165725" y="5014913"/>
          <p14:tracePt t="313552" x="5151438" y="5014913"/>
          <p14:tracePt t="313569" x="5129213" y="5014913"/>
          <p14:tracePt t="313584" x="5108575" y="5014913"/>
          <p14:tracePt t="313602" x="5086350" y="5014913"/>
          <p14:tracePt t="313618" x="5080000" y="5014913"/>
          <p14:tracePt t="313634" x="5072063" y="5008563"/>
          <p14:tracePt t="313885" x="5080000" y="5008563"/>
          <p14:tracePt t="313893" x="5086350" y="5008563"/>
          <p14:tracePt t="313900" x="5129213" y="5000625"/>
          <p14:tracePt t="313917" x="5151438" y="5000625"/>
          <p14:tracePt t="313934" x="5165725" y="5000625"/>
          <p14:tracePt t="313951" x="5186363" y="4979988"/>
          <p14:tracePt t="313968" x="5200650" y="4979988"/>
          <p14:tracePt t="313984" x="5237163" y="4979988"/>
          <p14:tracePt t="314002" x="5265738" y="4979988"/>
          <p14:tracePt t="314018" x="5322888" y="4979988"/>
          <p14:tracePt t="314034" x="5365750" y="4979988"/>
          <p14:tracePt t="314052" x="5400675" y="4979988"/>
          <p14:tracePt t="314068" x="5414963" y="4979988"/>
          <p14:tracePt t="314068" x="5443538" y="4979988"/>
          <p14:tracePt t="314102" x="5451475" y="4979988"/>
          <p14:tracePt t="314102" x="5480050" y="4979988"/>
          <p14:tracePt t="314119" x="5522913" y="4979988"/>
          <p14:tracePt t="314134" x="5565775" y="4979988"/>
          <p14:tracePt t="314151" x="5622925" y="4972050"/>
          <p14:tracePt t="314168" x="5665788" y="4972050"/>
          <p14:tracePt t="314184" x="5722938" y="4965700"/>
          <p14:tracePt t="314201" x="5786438" y="4951413"/>
          <p14:tracePt t="314217" x="5843588" y="4951413"/>
          <p14:tracePt t="314234" x="5908675" y="4937125"/>
          <p14:tracePt t="314251" x="5972175" y="4937125"/>
          <p14:tracePt t="314267" x="6051550" y="4937125"/>
          <p14:tracePt t="314284" x="6129338" y="4937125"/>
          <p14:tracePt t="314300" x="6215063" y="4929188"/>
          <p14:tracePt t="314317" x="6257925" y="4914900"/>
          <p14:tracePt t="314335" x="6272213" y="4914900"/>
          <p14:tracePt t="314351" x="6308725" y="4908550"/>
          <p14:tracePt t="314367" x="6323013" y="4908550"/>
          <p14:tracePt t="314385" x="6351588" y="4900613"/>
          <p14:tracePt t="314401" x="6380163" y="4894263"/>
          <p14:tracePt t="314417" x="6394450" y="4886325"/>
          <p14:tracePt t="314434" x="6415088" y="4886325"/>
          <p14:tracePt t="314450" x="6429375" y="4879975"/>
          <p14:tracePt t="314467" x="6437313" y="4879975"/>
          <p14:tracePt t="314590" x="6423025" y="4879975"/>
          <p14:tracePt t="314597" x="6365875" y="4879975"/>
          <p14:tracePt t="314606" x="6343650" y="4879975"/>
          <p14:tracePt t="314617" x="6251575" y="4879975"/>
          <p14:tracePt t="314633" x="6143625" y="4879975"/>
          <p14:tracePt t="314651" x="6086475" y="4879975"/>
          <p14:tracePt t="314667" x="6037263" y="4879975"/>
          <p14:tracePt t="314683" x="6000750" y="4879975"/>
          <p14:tracePt t="314700" x="5951538" y="4879975"/>
          <p14:tracePt t="314718" x="5929313" y="4879975"/>
          <p14:tracePt t="314733" x="5886450" y="4879975"/>
          <p14:tracePt t="314750" x="5843588" y="4879975"/>
          <p14:tracePt t="314766" x="5772150" y="4894263"/>
          <p14:tracePt t="314783" x="5737225" y="4894263"/>
          <p14:tracePt t="314800" x="5708650" y="4894263"/>
          <p14:tracePt t="314816" x="5651500" y="4900613"/>
          <p14:tracePt t="314834" x="5608638" y="4900613"/>
          <p14:tracePt t="314849" x="5551488" y="4900613"/>
          <p14:tracePt t="314867" x="5508625" y="4900613"/>
          <p14:tracePt t="314883" x="5472113" y="4900613"/>
          <p14:tracePt t="314899" x="5443538" y="4900613"/>
          <p14:tracePt t="314917" x="5408613" y="4900613"/>
          <p14:tracePt t="314933" x="5300663" y="4900613"/>
          <p14:tracePt t="314951" x="5251450" y="4900613"/>
          <p14:tracePt t="314966" x="5208588" y="4900613"/>
          <p14:tracePt t="314984" x="5157788" y="4900613"/>
          <p14:tracePt t="315000" x="5114925" y="4900613"/>
          <p14:tracePt t="315017" x="5072063" y="4894263"/>
          <p14:tracePt t="315033" x="5014913" y="4894263"/>
          <p14:tracePt t="315049" x="4972050" y="4894263"/>
          <p14:tracePt t="315066" x="4929188" y="4894263"/>
          <p14:tracePt t="315082" x="4908550" y="4894263"/>
          <p14:tracePt t="315100" x="4900613" y="4886325"/>
          <p14:tracePt t="315117" x="4872038" y="4886325"/>
          <p14:tracePt t="315117" x="4865688" y="4886325"/>
          <p14:tracePt t="315135" x="4843463" y="4886325"/>
          <p14:tracePt t="315150" x="4814888" y="4886325"/>
          <p14:tracePt t="315167" x="4772025" y="4886325"/>
          <p14:tracePt t="315183" x="4751388" y="4886325"/>
          <p14:tracePt t="315200" x="4722813" y="4886325"/>
          <p14:tracePt t="315216" x="4708525" y="4886325"/>
          <p14:tracePt t="315365" x="4737100" y="4886325"/>
          <p14:tracePt t="315374" x="4757738" y="4886325"/>
          <p14:tracePt t="315381" x="4800600" y="4886325"/>
          <p14:tracePt t="315384" x="4937125" y="4886325"/>
          <p14:tracePt t="315399" x="5080000" y="4886325"/>
          <p14:tracePt t="315415" x="5186363" y="4886325"/>
          <p14:tracePt t="315432" x="5272088" y="4886325"/>
          <p14:tracePt t="315449" x="5365750" y="4886325"/>
          <p14:tracePt t="315466" x="5408613" y="4886325"/>
          <p14:tracePt t="315482" x="5465763" y="4886325"/>
          <p14:tracePt t="315499" x="5514975" y="4886325"/>
          <p14:tracePt t="315515" x="5586413" y="4886325"/>
          <p14:tracePt t="315532" x="5651500" y="4886325"/>
          <p14:tracePt t="315548" x="5743575" y="4886325"/>
          <p14:tracePt t="315566" x="5757863" y="4886325"/>
          <p14:tracePt t="315583" x="5808663" y="4886325"/>
          <p14:tracePt t="315599" x="5829300" y="4886325"/>
          <p14:tracePt t="315616" x="5843588" y="4886325"/>
          <p14:tracePt t="315633" x="5880100" y="4886325"/>
          <p14:tracePt t="315649" x="5886450" y="4886325"/>
          <p14:tracePt t="315694" x="5900738" y="4886325"/>
          <p14:tracePt t="315702" x="5908675" y="4886325"/>
          <p14:tracePt t="315710" x="5943600" y="4886325"/>
          <p14:tracePt t="315710" x="5957888" y="4886325"/>
          <p14:tracePt t="315718" x="5986463" y="4886325"/>
          <p14:tracePt t="315732" x="6051550" y="4894263"/>
          <p14:tracePt t="315749" x="6080125" y="4894263"/>
          <p14:tracePt t="315957" x="6080125" y="4900613"/>
          <p14:tracePt t="315965" x="6057900" y="4900613"/>
          <p14:tracePt t="315974" x="6051550" y="4900613"/>
          <p14:tracePt t="315974" x="6043613" y="4900613"/>
          <p14:tracePt t="315982" x="5994400" y="4914900"/>
          <p14:tracePt t="315998" x="5915025" y="4914900"/>
          <p14:tracePt t="316015" x="5851525" y="4922838"/>
          <p14:tracePt t="316031" x="5757863" y="4943475"/>
          <p14:tracePt t="316048" x="5680075" y="4943475"/>
          <p14:tracePt t="316064" x="5622925" y="4943475"/>
          <p14:tracePt t="316082" x="5572125" y="4943475"/>
          <p14:tracePt t="316098" x="5480050" y="4943475"/>
          <p14:tracePt t="316114" x="5414963" y="4943475"/>
          <p14:tracePt t="316132" x="5337175" y="4943475"/>
          <p14:tracePt t="316148" x="5272088" y="4943475"/>
          <p14:tracePt t="316165" x="5186363" y="4943475"/>
          <p14:tracePt t="316182" x="5157788" y="4943475"/>
          <p14:tracePt t="316198" x="5122863" y="4943475"/>
          <p14:tracePt t="316215" x="5100638" y="4943475"/>
          <p14:tracePt t="316231" x="5037138" y="4943475"/>
          <p14:tracePt t="316248" x="4979988" y="4943475"/>
          <p14:tracePt t="316264" x="4929188" y="4943475"/>
          <p14:tracePt t="316282" x="4872038" y="4943475"/>
          <p14:tracePt t="316298" x="4794250" y="4943475"/>
          <p14:tracePt t="316315" x="4765675" y="4943475"/>
          <p14:tracePt t="316332" x="4751388" y="4943475"/>
          <p14:tracePt t="316349" x="4743450" y="4943475"/>
          <p14:tracePt t="316364" x="4722813" y="4943475"/>
          <p14:tracePt t="316381" x="4714875" y="4943475"/>
          <p14:tracePt t="316398" x="4708525" y="4943475"/>
          <p14:tracePt t="316525" x="4722813" y="4943475"/>
          <p14:tracePt t="316525" x="4751388" y="4943475"/>
          <p14:tracePt t="316542" x="4765675" y="4943475"/>
          <p14:tracePt t="316549" x="4808538" y="4937125"/>
          <p14:tracePt t="316564" x="4822825" y="4937125"/>
          <p14:tracePt t="316565" x="4865688" y="4937125"/>
          <p14:tracePt t="316581" x="4951413" y="4937125"/>
          <p14:tracePt t="316597" x="5037138" y="4937125"/>
          <p14:tracePt t="316614" x="5108575" y="4937125"/>
          <p14:tracePt t="316630" x="5172075" y="4937125"/>
          <p14:tracePt t="316648" x="5208588" y="4922838"/>
          <p14:tracePt t="316663" x="5257800" y="4922838"/>
          <p14:tracePt t="316681" x="5329238" y="4908550"/>
          <p14:tracePt t="316698" x="5414963" y="4894263"/>
          <p14:tracePt t="316714" x="5472113" y="4886325"/>
          <p14:tracePt t="316731" x="5508625" y="4886325"/>
          <p14:tracePt t="316747" x="5543550" y="4879975"/>
          <p14:tracePt t="316764" x="5557838" y="4879975"/>
          <p14:tracePt t="316780" x="5600700" y="4879975"/>
          <p14:tracePt t="316780" x="5637213" y="4857750"/>
          <p14:tracePt t="316797" x="5694363" y="4857750"/>
          <p14:tracePt t="316814" x="5751513" y="4843463"/>
          <p14:tracePt t="316831" x="5786438" y="4843463"/>
          <p14:tracePt t="316846" x="5808663" y="4843463"/>
          <p14:tracePt t="316864" x="5829300" y="4837113"/>
          <p14:tracePt t="316880" x="5837238" y="4837113"/>
          <p14:tracePt t="316897" x="5851525" y="4837113"/>
          <p14:tracePt t="316913" x="5872163" y="4837113"/>
          <p14:tracePt t="316930" x="5894388" y="4837113"/>
          <p14:tracePt t="316947" x="5900738" y="4837113"/>
          <p14:tracePt t="316963" x="5915025" y="4837113"/>
          <p14:tracePt t="316980" x="5922963" y="4837113"/>
          <p14:tracePt t="317029" x="5929313" y="4837113"/>
          <p14:tracePt t="317357" x="5937250" y="4837113"/>
          <p14:tracePt t="317365" x="5943600" y="4837113"/>
          <p14:tracePt t="317374" x="5972175" y="4829175"/>
          <p14:tracePt t="317387" x="5980113" y="4829175"/>
          <p14:tracePt t="317397" x="5994400" y="4829175"/>
          <p14:tracePt t="317413" x="6000750" y="4829175"/>
          <p14:tracePt t="317430" x="6008688" y="4829175"/>
          <p14:tracePt t="317446" x="6022975" y="4822825"/>
          <p14:tracePt t="317464" x="6029325" y="4814888"/>
          <p14:tracePt t="317479" x="6043613" y="4814888"/>
          <p14:tracePt t="317496" x="6051550" y="4814888"/>
          <p14:tracePt t="317513" x="6080125" y="4814888"/>
          <p14:tracePt t="317530" x="6100763" y="4814888"/>
          <p14:tracePt t="317546" x="6165850" y="4814888"/>
          <p14:tracePt t="317563" x="6237288" y="4814888"/>
          <p14:tracePt t="317581" x="6308725" y="4814888"/>
          <p14:tracePt t="317596" x="6351588" y="4814888"/>
          <p14:tracePt t="317613" x="6400800" y="4814888"/>
          <p14:tracePt t="317629" x="6415088" y="4814888"/>
          <p14:tracePt t="317678" x="6423025" y="4814888"/>
          <p14:tracePt t="317685" x="6451600" y="4814888"/>
          <p14:tracePt t="317686" x="6457950" y="4814888"/>
          <p14:tracePt t="317696" x="6494463" y="4822825"/>
          <p14:tracePt t="317712" x="6515100" y="4822825"/>
          <p14:tracePt t="317729" x="6537325" y="4822825"/>
          <p14:tracePt t="317745" x="6565900" y="4829175"/>
          <p14:tracePt t="317763" x="6572250" y="4829175"/>
          <p14:tracePt t="317779" x="6580188" y="4829175"/>
          <p14:tracePt t="317797" x="6600825" y="4829175"/>
          <p14:tracePt t="317813" x="6615113" y="4829175"/>
          <p14:tracePt t="317830" x="6637338" y="4829175"/>
          <p14:tracePt t="317830" x="6651625" y="4829175"/>
          <p14:tracePt t="317846" x="6657975" y="4829175"/>
          <p14:tracePt t="317863" x="6672263" y="4829175"/>
          <p14:tracePt t="317989" x="6680200" y="4829175"/>
          <p14:tracePt t="318006" x="6686550" y="4829175"/>
          <p14:tracePt t="318021" x="6694488" y="4829175"/>
          <p14:tracePt t="318029" x="6715125" y="4829175"/>
          <p14:tracePt t="318046" x="6723063" y="4829175"/>
          <p14:tracePt t="318102" x="6729413" y="4829175"/>
          <p14:tracePt t="318165" x="6743700" y="4843463"/>
          <p14:tracePt t="318173" x="6743700" y="4851400"/>
          <p14:tracePt t="318182" x="6743700" y="4857750"/>
          <p14:tracePt t="318189" x="6743700" y="4865688"/>
          <p14:tracePt t="318197" x="6757988" y="4894263"/>
          <p14:tracePt t="318212" x="6757988" y="4914900"/>
          <p14:tracePt t="318228" x="6757988" y="4937125"/>
          <p14:tracePt t="318245" x="6757988" y="4943475"/>
          <p14:tracePt t="318262" x="6757988" y="4965700"/>
          <p14:tracePt t="318279" x="6743700" y="4979988"/>
          <p14:tracePt t="318295" x="6737350" y="4979988"/>
          <p14:tracePt t="318312" x="6723063" y="4986338"/>
          <p14:tracePt t="318329" x="6686550" y="5008563"/>
          <p14:tracePt t="318344" x="6672263" y="5014913"/>
          <p14:tracePt t="318362" x="6651625" y="5014913"/>
          <p14:tracePt t="318378" x="6637338" y="5014913"/>
          <p14:tracePt t="318395" x="6615113" y="5014913"/>
          <p14:tracePt t="318411" x="6600825" y="5014913"/>
          <p14:tracePt t="318428" x="6586538" y="5014913"/>
          <p14:tracePt t="318445" x="6565900" y="5014913"/>
          <p14:tracePt t="318461" x="6543675" y="5000625"/>
          <p14:tracePt t="318478" x="6529388" y="4986338"/>
          <p14:tracePt t="318495" x="6523038" y="4957763"/>
          <p14:tracePt t="318512" x="6515100" y="4929188"/>
          <p14:tracePt t="318528" x="6515100" y="4894263"/>
          <p14:tracePt t="318545" x="6515100" y="4879975"/>
          <p14:tracePt t="318561" x="6515100" y="4857750"/>
          <p14:tracePt t="318578" x="6515100" y="4837113"/>
          <p14:tracePt t="318594" x="6515100" y="4800600"/>
          <p14:tracePt t="318611" x="6537325" y="4772025"/>
          <p14:tracePt t="318628" x="6543675" y="4743450"/>
          <p14:tracePt t="318644" x="6551613" y="4722813"/>
          <p14:tracePt t="318661" x="6557963" y="4708525"/>
          <p14:tracePt t="318701" x="6565900" y="4700588"/>
          <p14:tracePt t="318709" x="6572250" y="4694238"/>
          <p14:tracePt t="318723" x="6580188" y="4672013"/>
          <p14:tracePt t="318727" x="6586538" y="4665663"/>
          <p14:tracePt t="318744" x="6623050" y="4657725"/>
          <p14:tracePt t="318762" x="6651625" y="4657725"/>
          <p14:tracePt t="318778" x="6672263" y="4643438"/>
          <p14:tracePt t="318794" x="6686550" y="4643438"/>
          <p14:tracePt t="318812" x="6700838" y="4643438"/>
          <p14:tracePt t="318827" x="6708775" y="4643438"/>
          <p14:tracePt t="318844" x="6723063" y="4643438"/>
          <p14:tracePt t="318886" x="6729413" y="4643438"/>
          <p14:tracePt t="318893" x="6743700" y="4643438"/>
          <p14:tracePt t="318902" x="6757988" y="4657725"/>
          <p14:tracePt t="318911" x="6780213" y="4686300"/>
          <p14:tracePt t="318928" x="6780213" y="4694238"/>
          <p14:tracePt t="318944" x="6786563" y="4714875"/>
          <p14:tracePt t="318960" x="6786563" y="4743450"/>
          <p14:tracePt t="318977" x="6786563" y="4751388"/>
          <p14:tracePt t="318994" x="6786563" y="4786313"/>
          <p14:tracePt t="319011" x="6786563" y="4800600"/>
          <p14:tracePt t="319028" x="6786563" y="4822825"/>
          <p14:tracePt t="319044" x="6786563" y="4837113"/>
          <p14:tracePt t="319061" x="6786563" y="4857750"/>
          <p14:tracePt t="319061" x="6786563" y="4865688"/>
          <p14:tracePt t="319078" x="6786563" y="4879975"/>
          <p14:tracePt t="319095" x="6786563" y="4914900"/>
          <p14:tracePt t="319149" x="6765925" y="4922838"/>
          <p14:tracePt t="319157" x="6757988" y="4929188"/>
          <p14:tracePt t="319165" x="6715125" y="4951413"/>
          <p14:tracePt t="319177" x="6700838" y="4951413"/>
          <p14:tracePt t="319194" x="6680200" y="4957763"/>
          <p14:tracePt t="319210" x="6651625" y="4957763"/>
          <p14:tracePt t="319227" x="6623050" y="4957763"/>
          <p14:tracePt t="319244" x="6600825" y="4957763"/>
          <p14:tracePt t="319260" x="6565900" y="4957763"/>
          <p14:tracePt t="319277" x="6551613" y="4951413"/>
          <p14:tracePt t="319277" x="6543675" y="4951413"/>
          <p14:tracePt t="319294" x="6523038" y="4937125"/>
          <p14:tracePt t="319309" x="6486525" y="4914900"/>
          <p14:tracePt t="319327" x="6465888" y="4908550"/>
          <p14:tracePt t="319344" x="6451600" y="4908550"/>
          <p14:tracePt t="319360" x="6423025" y="4900613"/>
          <p14:tracePt t="319405" x="6415088" y="4894263"/>
          <p14:tracePt t="319414" x="6408738" y="4886325"/>
          <p14:tracePt t="319421" x="6408738" y="4879975"/>
          <p14:tracePt t="319421" x="6408738" y="4872038"/>
          <p14:tracePt t="319446" x="6408738" y="4865688"/>
          <p14:tracePt t="319461" x="6408738" y="4851400"/>
          <p14:tracePt t="319478" x="6408738" y="4843463"/>
          <p14:tracePt t="319494" x="6408738" y="4837113"/>
          <p14:tracePt t="319501" x="6408738" y="4829175"/>
          <p14:tracePt t="319566" x="6415088" y="4800600"/>
          <p14:tracePt t="319606" x="6423025" y="4800600"/>
          <p14:tracePt t="319613" x="6443663" y="4794250"/>
          <p14:tracePt t="319618" x="6451600" y="4794250"/>
          <p14:tracePt t="319626" x="6465888" y="4786313"/>
          <p14:tracePt t="319643" x="6486525" y="4779963"/>
          <p14:tracePt t="319686" x="6494463" y="4779963"/>
          <p14:tracePt t="319702" x="6515100" y="4765675"/>
          <p14:tracePt t="319710" x="6523038" y="4765675"/>
          <p14:tracePt t="319741" x="6529388" y="4765675"/>
          <p14:tracePt t="319774" x="6537325" y="4765675"/>
          <p14:tracePt t="319830" x="6543675" y="4765675"/>
          <p14:tracePt t="319833" x="6557963" y="4765675"/>
          <p14:tracePt t="319846" x="6565900" y="4765675"/>
          <p14:tracePt t="319846" x="6580188" y="4772025"/>
          <p14:tracePt t="319859" x="6608763" y="4794250"/>
          <p14:tracePt t="319876" x="6623050" y="4808538"/>
          <p14:tracePt t="319893" x="6643688" y="4822825"/>
          <p14:tracePt t="319909" x="6657975" y="4843463"/>
          <p14:tracePt t="319926" x="6672263" y="4857750"/>
          <p14:tracePt t="319943" x="6694488" y="4879975"/>
          <p14:tracePt t="319960" x="6694488" y="4886325"/>
          <p14:tracePt t="319976" x="6700838" y="4894263"/>
          <p14:tracePt t="319993" x="6700838" y="4908550"/>
          <p14:tracePt t="320009" x="6700838" y="4914900"/>
          <p14:tracePt t="320053" x="6700838" y="4922838"/>
          <p14:tracePt t="320094" x="6700838" y="4929188"/>
          <p14:tracePt t="320165" x="6708775" y="4937125"/>
          <p14:tracePt t="320181" x="6723063" y="4937125"/>
          <p14:tracePt t="320189" x="6729413" y="4937125"/>
          <p14:tracePt t="320197" x="6780213" y="4937125"/>
          <p14:tracePt t="320209" x="6886575" y="4937125"/>
          <p14:tracePt t="320226" x="6923088" y="4937125"/>
          <p14:tracePt t="320242" x="6965950" y="4937125"/>
          <p14:tracePt t="320259" x="7008813" y="4937125"/>
          <p14:tracePt t="320275" x="7043738" y="4922838"/>
          <p14:tracePt t="320292" x="7051675" y="4922838"/>
          <p14:tracePt t="320356" x="7058025" y="4922838"/>
          <p14:tracePt t="320364" x="7080250" y="4922838"/>
          <p14:tracePt t="320375" x="7086600" y="4922838"/>
          <p14:tracePt t="320381" x="7100888" y="4922838"/>
          <p14:tracePt t="320391" x="7129463" y="4922838"/>
          <p14:tracePt t="320409" x="7143750" y="4922838"/>
          <p14:tracePt t="320425" x="7158038" y="4922838"/>
          <p14:tracePt t="320442" x="7165975" y="4922838"/>
          <p14:tracePt t="320459" x="7172325" y="4922838"/>
          <p14:tracePt t="320476" x="7194550" y="4922838"/>
          <p14:tracePt t="320493" x="7208838" y="4922838"/>
          <p14:tracePt t="320509" x="7215188" y="4922838"/>
          <p14:tracePt t="320549" x="7229475" y="4922838"/>
          <p14:tracePt t="320566" x="7237413" y="4922838"/>
          <p14:tracePt t="320582" x="7243763" y="4922838"/>
          <p14:tracePt t="320582" x="7265988" y="4922838"/>
          <p14:tracePt t="320592" x="7286625" y="4922838"/>
          <p14:tracePt t="320609" x="7315200" y="4922838"/>
          <p14:tracePt t="320626" x="7358063" y="4922838"/>
          <p14:tracePt t="320642" x="7372350" y="4922838"/>
          <p14:tracePt t="320659" x="7386638" y="4922838"/>
          <p14:tracePt t="320675" x="7394575" y="4922838"/>
          <p14:tracePt t="320692" x="7408863" y="4922838"/>
          <p14:tracePt t="320707" x="7429500" y="4922838"/>
          <p14:tracePt t="320724" x="7443788" y="4914900"/>
          <p14:tracePt t="320742" x="7451725" y="4900613"/>
          <p14:tracePt t="320758" x="7472363" y="4886325"/>
          <p14:tracePt t="320775" x="7480300" y="4872038"/>
          <p14:tracePt t="320792" x="7486650" y="4865688"/>
          <p14:tracePt t="320808" x="7515225" y="4822825"/>
          <p14:tracePt t="320825" x="7523163" y="4808538"/>
          <p14:tracePt t="320841" x="7529513" y="4794250"/>
          <p14:tracePt t="320858" x="7537450" y="4786313"/>
          <p14:tracePt t="320874" x="7543800" y="4779963"/>
          <p14:tracePt t="320910" x="7551738" y="4772025"/>
          <p14:tracePt t="320914" x="7558088" y="4765675"/>
          <p14:tracePt t="320925" x="7566025" y="4757738"/>
          <p14:tracePt t="320965" x="7580313" y="4751388"/>
          <p14:tracePt t="321013" x="7586663" y="4751388"/>
          <p14:tracePt t="321021" x="7608888" y="4757738"/>
          <p14:tracePt t="321024" x="7623175" y="4779963"/>
          <p14:tracePt t="321041" x="7637463" y="4800600"/>
          <p14:tracePt t="321058" x="7643813" y="4814888"/>
          <p14:tracePt t="321075" x="7643813" y="4843463"/>
          <p14:tracePt t="321090" x="7643813" y="4879975"/>
          <p14:tracePt t="321109" x="7643813" y="4922838"/>
          <p14:tracePt t="321124" x="7643813" y="4957763"/>
          <p14:tracePt t="321124" x="7637463" y="4972050"/>
          <p14:tracePt t="321157" x="7629525" y="4979988"/>
          <p14:tracePt t="321158" x="7615238" y="4994275"/>
          <p14:tracePt t="321175" x="7600950" y="5000625"/>
          <p14:tracePt t="321191" x="7580313" y="5008563"/>
          <p14:tracePt t="321246" x="7566025" y="5008563"/>
          <p14:tracePt t="321253" x="7551738" y="5008563"/>
          <p14:tracePt t="321262" x="7529513" y="4994275"/>
          <p14:tracePt t="321269" x="7515225" y="4979988"/>
          <p14:tracePt t="321277" x="7500938" y="4965700"/>
          <p14:tracePt t="321290" x="7500938" y="4951413"/>
          <p14:tracePt t="321307" x="7472363" y="4914900"/>
          <p14:tracePt t="321324" x="7466013" y="4900613"/>
          <p14:tracePt t="321341" x="7466013" y="4851400"/>
          <p14:tracePt t="321358" x="7466013" y="4829175"/>
          <p14:tracePt t="321374" x="7466013" y="4794250"/>
          <p14:tracePt t="321391" x="7466013" y="4779963"/>
          <p14:tracePt t="321407" x="7466013" y="4772025"/>
          <p14:tracePt t="321424" x="7466013" y="4757738"/>
          <p14:tracePt t="321441" x="7466013" y="4751388"/>
          <p14:tracePt t="321457" x="7472363" y="4737100"/>
          <p14:tracePt t="321474" x="7480300" y="4722813"/>
          <p14:tracePt t="321491" x="7486650" y="4714875"/>
          <p14:tracePt t="321508" x="7500938" y="4700588"/>
          <p14:tracePt t="321524" x="7515225" y="4700588"/>
          <p14:tracePt t="321540" x="7551738" y="4686300"/>
          <p14:tracePt t="321558" x="7572375" y="4686300"/>
          <p14:tracePt t="321574" x="7586663" y="4686300"/>
          <p14:tracePt t="321591" x="7594600" y="4686300"/>
          <p14:tracePt t="321607" x="7608888" y="4686300"/>
          <p14:tracePt t="321646" x="7615238" y="4686300"/>
          <p14:tracePt t="321653" x="7637463" y="4694238"/>
          <p14:tracePt t="321657" x="7643813" y="4729163"/>
          <p14:tracePt t="321673" x="7643813" y="4772025"/>
          <p14:tracePt t="321690" x="7643813" y="4800600"/>
          <p14:tracePt t="321707" x="7651750" y="4808538"/>
          <p14:tracePt t="321723" x="7658100" y="4814888"/>
          <p14:tracePt t="321758" x="7658100" y="4829175"/>
          <p14:tracePt t="321758" x="7643813" y="4843463"/>
          <p14:tracePt t="321775" x="7623175" y="4843463"/>
          <p14:tracePt t="321790" x="7600950" y="4843463"/>
          <p14:tracePt t="321807" x="7572375" y="4843463"/>
          <p14:tracePt t="321823" x="7543800" y="4843463"/>
          <p14:tracePt t="321839" x="7515225" y="4843463"/>
          <p14:tracePt t="321856" x="7500938" y="4843463"/>
          <p14:tracePt t="321873" x="7486650" y="4843463"/>
          <p14:tracePt t="321889" x="7466013" y="4829175"/>
          <p14:tracePt t="321906" x="7466013" y="4814888"/>
          <p14:tracePt t="321923" x="7466013" y="4800600"/>
          <p14:tracePt t="321940" x="7466013" y="4765675"/>
          <p14:tracePt t="321956" x="7466013" y="4757738"/>
          <p14:tracePt t="321973" x="7480300" y="4751388"/>
          <p14:tracePt t="322013" x="7500938" y="4743450"/>
          <p14:tracePt t="322021" x="7508875" y="4737100"/>
          <p14:tracePt t="322069" x="7515225" y="4737100"/>
          <p14:tracePt t="322077" x="7543800" y="4737100"/>
          <p14:tracePt t="322086" x="7558088" y="4737100"/>
          <p14:tracePt t="322094" x="7566025" y="4757738"/>
          <p14:tracePt t="322107" x="7580313" y="4786313"/>
          <p14:tracePt t="322123" x="7580313" y="4808538"/>
          <p14:tracePt t="322140" x="7580313" y="4822825"/>
          <p14:tracePt t="322156" x="7580313" y="4837113"/>
          <p14:tracePt t="322197" x="7580313" y="4857750"/>
          <p14:tracePt t="322269" x="7572375" y="4857750"/>
          <p14:tracePt t="322598" x="7558088" y="4857750"/>
          <p14:tracePt t="322630" x="7551738" y="4857750"/>
          <p14:tracePt t="322709" x="7537450" y="4865688"/>
          <p14:tracePt t="322717" x="7529513" y="4872038"/>
          <p14:tracePt t="322725" x="7500938" y="4900613"/>
          <p14:tracePt t="322781" x="7494588" y="4908550"/>
          <p14:tracePt t="322789" x="7486650" y="4914900"/>
          <p14:tracePt t="322805" x="7472363" y="4922838"/>
          <p14:tracePt t="322807" x="7458075" y="4937125"/>
          <p14:tracePt t="322822" x="7429500" y="4951413"/>
          <p14:tracePt t="322839" x="7423150" y="4951413"/>
          <p14:tracePt t="322902" x="7415213" y="4951413"/>
          <p14:tracePt t="322911" x="7386638" y="4951413"/>
          <p14:tracePt t="322918" x="7372350" y="4951413"/>
          <p14:tracePt t="322923" x="7343775" y="4951413"/>
          <p14:tracePt t="322938" x="7323138" y="4951413"/>
          <p14:tracePt t="322956" x="7315200" y="4951413"/>
          <p14:tracePt t="322971" x="7300913" y="4951413"/>
          <p14:tracePt t="322988" x="7272338" y="4951413"/>
          <p14:tracePt t="322988" x="7265988" y="4943475"/>
          <p14:tracePt t="323006" x="7251700" y="4929188"/>
          <p14:tracePt t="323070" x="7251700" y="4922838"/>
          <p14:tracePt t="323077" x="7251700" y="4908550"/>
          <p14:tracePt t="323086" x="7251700" y="4894263"/>
          <p14:tracePt t="323094" x="7251700" y="4879975"/>
          <p14:tracePt t="323105" x="7251700" y="4851400"/>
          <p14:tracePt t="323120" x="7251700" y="4843463"/>
          <p14:tracePt t="323138" x="7251700" y="4822825"/>
          <p14:tracePt t="323155" x="7251700" y="4808538"/>
          <p14:tracePt t="323171" x="7251700" y="4779963"/>
          <p14:tracePt t="323187" x="7251700" y="4751388"/>
          <p14:tracePt t="323204" x="7251700" y="4737100"/>
          <p14:tracePt t="323222" x="7251700" y="4722813"/>
          <p14:tracePt t="323238" x="7251700" y="4714875"/>
          <p14:tracePt t="323277" x="7251700" y="4708525"/>
          <p14:tracePt t="323285" x="7258050" y="4700588"/>
          <p14:tracePt t="323289" x="7280275" y="4694238"/>
          <p14:tracePt t="323349" x="7286625" y="4694238"/>
          <p14:tracePt t="323357" x="7308850" y="4694238"/>
          <p14:tracePt t="323363" x="7323138" y="4694238"/>
          <p14:tracePt t="323370" x="7358063" y="4694238"/>
          <p14:tracePt t="323387" x="7372350" y="4686300"/>
          <p14:tracePt t="323404" x="7394575" y="4686300"/>
          <p14:tracePt t="323421" x="7443788" y="4686300"/>
          <p14:tracePt t="323438" x="7480300" y="4686300"/>
          <p14:tracePt t="323453" x="7508875" y="4686300"/>
          <p14:tracePt t="323471" x="7543800" y="4686300"/>
          <p14:tracePt t="323488" x="7566025" y="4686300"/>
          <p14:tracePt t="323504" x="7594600" y="4700588"/>
          <p14:tracePt t="323521" x="7608888" y="4708525"/>
          <p14:tracePt t="323537" x="7623175" y="4708525"/>
          <p14:tracePt t="323574" x="7629525" y="4708525"/>
          <p14:tracePt t="323605" x="7643813" y="4714875"/>
          <p14:tracePt t="323614" x="7651750" y="4722813"/>
          <p14:tracePt t="323623" x="7672388" y="4737100"/>
          <p14:tracePt t="323637" x="7680325" y="4743450"/>
          <p14:tracePt t="323637" x="7686675" y="4751388"/>
          <p14:tracePt t="323654" x="7694613" y="4757738"/>
          <p14:tracePt t="323671" x="7715250" y="4772025"/>
          <p14:tracePt t="323686" x="7715250" y="4779963"/>
          <p14:tracePt t="323704" x="7723188" y="4814888"/>
          <p14:tracePt t="323720" x="7723188" y="4837113"/>
          <p14:tracePt t="323737" x="7723188" y="4857750"/>
          <p14:tracePt t="323753" x="7723188" y="4872038"/>
          <p14:tracePt t="323770" x="7723188" y="4894263"/>
          <p14:tracePt t="323787" x="7723188" y="4908550"/>
          <p14:tracePt t="323804" x="7723188" y="4929188"/>
          <p14:tracePt t="323820" x="7723188" y="4937125"/>
          <p14:tracePt t="323861" x="7723188" y="4943475"/>
          <p14:tracePt t="323871" x="7723188" y="4951413"/>
          <p14:tracePt t="323877" x="7700963" y="4957763"/>
          <p14:tracePt t="323887" x="7686675" y="4957763"/>
          <p14:tracePt t="323903" x="7666038" y="4957763"/>
          <p14:tracePt t="323921" x="7637463" y="4957763"/>
          <p14:tracePt t="323936" x="7623175" y="4957763"/>
          <p14:tracePt t="323953" x="7600950" y="4957763"/>
          <p14:tracePt t="323969" x="7586663" y="4957763"/>
          <p14:tracePt t="323987" x="7543800" y="4979988"/>
          <p14:tracePt t="324004" x="7529513" y="4979988"/>
          <p14:tracePt t="324020" x="7515225" y="4979988"/>
          <p14:tracePt t="324020" x="7508875" y="4979988"/>
          <p14:tracePt t="324038" x="7480300" y="4986338"/>
          <p14:tracePt t="324054" x="7451725" y="4986338"/>
          <p14:tracePt t="324072" x="7437438" y="4986338"/>
          <p14:tracePt t="324125" x="7429500" y="4986338"/>
          <p14:tracePt t="324133" x="7415213" y="4986338"/>
          <p14:tracePt t="324142" x="7400925" y="4986338"/>
          <p14:tracePt t="324153" x="7343775" y="4986338"/>
          <p14:tracePt t="324169" x="7300913" y="4972050"/>
          <p14:tracePt t="324187" x="7258050" y="4965700"/>
          <p14:tracePt t="324202" x="7223125" y="4957763"/>
          <p14:tracePt t="324220" x="7200900" y="4957763"/>
          <p14:tracePt t="324236" x="7194550" y="4957763"/>
          <p14:tracePt t="324253" x="7180263" y="4943475"/>
          <p14:tracePt t="324317" x="7158038" y="4943475"/>
          <p14:tracePt t="324325" x="7151688" y="4937125"/>
          <p14:tracePt t="324357" x="7143750" y="4929188"/>
          <p14:tracePt t="324365" x="7143750" y="4914900"/>
          <p14:tracePt t="324373" x="7143750" y="4908550"/>
          <p14:tracePt t="324382" x="7143750" y="4886325"/>
          <p14:tracePt t="324391" x="7143750" y="4872038"/>
          <p14:tracePt t="324404" x="7143750" y="4865688"/>
          <p14:tracePt t="324438" x="7143750" y="4857750"/>
          <p14:tracePt t="324440" x="7143750" y="4851400"/>
          <p14:tracePt t="324453" x="7143750" y="4837113"/>
          <p14:tracePt t="324469" x="7143750" y="4829175"/>
          <p14:tracePt t="324486" x="7143750" y="4814888"/>
          <p14:tracePt t="324502" x="7143750" y="4800600"/>
          <p14:tracePt t="324519" x="7143750" y="4794250"/>
          <p14:tracePt t="324566" x="7143750" y="4786313"/>
          <p14:tracePt t="324605" x="7143750" y="4779963"/>
          <p14:tracePt t="324638" x="7151688" y="4757738"/>
          <p14:tracePt t="324678" x="7165975" y="4743450"/>
          <p14:tracePt t="324741" x="7180263" y="4737100"/>
          <p14:tracePt t="324758" x="7186613" y="4729163"/>
          <p14:tracePt t="324776" x="7200900" y="4708525"/>
          <p14:tracePt t="324830" x="7208838" y="4700588"/>
          <p14:tracePt t="324846" x="7229475" y="4694238"/>
          <p14:tracePt t="324909" x="7237413" y="4694238"/>
          <p14:tracePt t="324923" x="7243763" y="4694238"/>
          <p14:tracePt t="324924" x="7265988" y="4686300"/>
          <p14:tracePt t="324965" x="7272338" y="4686300"/>
          <p14:tracePt t="324973" x="7280275" y="4686300"/>
          <p14:tracePt t="324990" x="7294563" y="4686300"/>
          <p14:tracePt t="325005" x="7300913" y="4686300"/>
          <p14:tracePt t="325061" x="7308850" y="4686300"/>
          <p14:tracePt t="325069" x="7315200" y="4686300"/>
          <p14:tracePt t="325118" x="7329488" y="4686300"/>
          <p14:tracePt t="325125" x="7337425" y="4686300"/>
          <p14:tracePt t="325133" x="7343775" y="4686300"/>
          <p14:tracePt t="325141" x="7372350" y="4686300"/>
          <p14:tracePt t="325152" x="7380288" y="4686300"/>
          <p14:tracePt t="325168" x="7386638" y="4686300"/>
          <p14:tracePt t="325213" x="7394575" y="4686300"/>
          <p14:tracePt t="325230" x="7408863" y="4686300"/>
          <p14:tracePt t="325237" x="7415213" y="4686300"/>
          <p14:tracePt t="325254" x="7423150" y="4686300"/>
          <p14:tracePt t="325257" x="7429500" y="4686300"/>
          <p14:tracePt t="325268" x="7451725" y="4686300"/>
          <p14:tracePt t="325285" x="7458075" y="4686300"/>
          <p14:tracePt t="325301" x="7466013" y="4686300"/>
          <p14:tracePt t="325318" x="7480300" y="4686300"/>
          <p14:tracePt t="325335" x="7486650" y="4686300"/>
          <p14:tracePt t="325352" x="7494588" y="4686300"/>
          <p14:tracePt t="325368" x="7500938" y="4686300"/>
          <p14:tracePt t="325406" x="7515225" y="4686300"/>
          <p14:tracePt t="325421" x="7523163" y="4686300"/>
          <p14:tracePt t="325434" x="7537450" y="4686300"/>
          <p14:tracePt t="325437" x="7551738" y="4700588"/>
          <p14:tracePt t="325450" x="7566025" y="4708525"/>
          <p14:tracePt t="325485" x="7572375" y="4708525"/>
          <p14:tracePt t="325486" x="7580313" y="4714875"/>
          <p14:tracePt t="325501" x="7600950" y="4714875"/>
          <p14:tracePt t="325518" x="7608888" y="4729163"/>
          <p14:tracePt t="325574" x="7615238" y="4729163"/>
          <p14:tracePt t="325581" x="7629525" y="4743450"/>
          <p14:tracePt t="325589" x="7637463" y="4751388"/>
          <p14:tracePt t="325605" x="7643813" y="4757738"/>
          <p14:tracePt t="325613" x="7651750" y="4765675"/>
          <p14:tracePt t="325621" x="7680325" y="4786313"/>
          <p14:tracePt t="325634" x="7686675" y="4794250"/>
          <p14:tracePt t="325650" x="7694613" y="4822825"/>
          <p14:tracePt t="325685" x="7694613" y="4837113"/>
          <p14:tracePt t="325685" x="7694613" y="4857750"/>
          <p14:tracePt t="325700" x="7700963" y="4879975"/>
          <p14:tracePt t="325718" x="7700963" y="4900613"/>
          <p14:tracePt t="325734" x="7700963" y="4908550"/>
          <p14:tracePt t="325750" x="7700963" y="4914900"/>
          <p14:tracePt t="325767" x="7700963" y="4937125"/>
          <p14:tracePt t="325784" x="7700963" y="4943475"/>
          <p14:tracePt t="325800" x="7700963" y="4957763"/>
          <p14:tracePt t="325818" x="7686675" y="4957763"/>
          <p14:tracePt t="325834" x="7672388" y="4957763"/>
          <p14:tracePt t="325851" x="7623175" y="4979988"/>
          <p14:tracePt t="325867" x="7608888" y="4979988"/>
          <p14:tracePt t="325884" x="7600950" y="4979988"/>
          <p14:tracePt t="325901" x="7566025" y="4979988"/>
          <p14:tracePt t="325917" x="7529513" y="4979988"/>
          <p14:tracePt t="325934" x="7494588" y="4979988"/>
          <p14:tracePt t="325951" x="7472363" y="4979988"/>
          <p14:tracePt t="325967" x="7443788" y="4979988"/>
          <p14:tracePt t="325984" x="7429500" y="4979988"/>
          <p14:tracePt t="326001" x="7415213" y="4979988"/>
          <p14:tracePt t="326017" x="7400925" y="4979988"/>
          <p14:tracePt t="326034" x="7372350" y="4979988"/>
          <p14:tracePt t="326050" x="7358063" y="4979988"/>
          <p14:tracePt t="326067" x="7337425" y="4972050"/>
          <p14:tracePt t="326084" x="7329488" y="4972050"/>
          <p14:tracePt t="326100" x="7294563" y="4937125"/>
          <p14:tracePt t="326117" x="7286625" y="4929188"/>
          <p14:tracePt t="326133" x="7280275" y="4914900"/>
          <p14:tracePt t="326151" x="7272338" y="4908550"/>
          <p14:tracePt t="326189" x="7272338" y="4900613"/>
          <p14:tracePt t="326197" x="7272338" y="4894263"/>
          <p14:tracePt t="326205" x="7272338" y="4879975"/>
          <p14:tracePt t="326222" x="7272338" y="4872038"/>
          <p14:tracePt t="326233" x="7272338" y="4865688"/>
          <p14:tracePt t="326269" x="7272338" y="4857750"/>
          <p14:tracePt t="326285" x="7272338" y="4837113"/>
          <p14:tracePt t="326293" x="7272338" y="4829175"/>
          <p14:tracePt t="326300" x="7272338" y="4814888"/>
          <p14:tracePt t="326316" x="7272338" y="4794250"/>
          <p14:tracePt t="326334" x="7272338" y="4786313"/>
          <p14:tracePt t="326389" x="7280275" y="4772025"/>
          <p14:tracePt t="326421" x="7300913" y="4751388"/>
          <p14:tracePt t="326453" x="7308850" y="4743450"/>
          <p14:tracePt t="326461" x="7315200" y="4743450"/>
          <p14:tracePt t="326494" x="7323138" y="4743450"/>
          <p14:tracePt t="326501" x="7329488" y="4743450"/>
          <p14:tracePt t="326510" x="7337425" y="4737100"/>
          <p14:tracePt t="326549" x="7358063" y="4729163"/>
          <p14:tracePt t="326582" x="7380288" y="4714875"/>
          <p14:tracePt t="326597" x="7394575" y="4714875"/>
          <p14:tracePt t="326614" x="7400925" y="4714875"/>
          <p14:tracePt t="326661" x="7408863" y="4714875"/>
          <p14:tracePt t="326677" x="7415213" y="4714875"/>
          <p14:tracePt t="326693" x="7429500" y="4714875"/>
          <p14:tracePt t="326702" x="7443788" y="4714875"/>
          <p14:tracePt t="326717" x="7458075" y="4714875"/>
          <p14:tracePt t="326749" x="7472363" y="4722813"/>
          <p14:tracePt t="326766" x="7480300" y="4722813"/>
          <p14:tracePt t="326781" x="7486650" y="4722813"/>
          <p14:tracePt t="326813" x="7494588" y="4722813"/>
          <p14:tracePt t="326821" x="7508875" y="4722813"/>
          <p14:tracePt t="326854" x="7523163" y="4722813"/>
          <p14:tracePt t="326870" x="7537450" y="4729163"/>
          <p14:tracePt t="326885" x="7551738" y="4729163"/>
          <p14:tracePt t="326891" x="7558088" y="4729163"/>
          <p14:tracePt t="326899" x="7572375" y="4743450"/>
          <p14:tracePt t="326916" x="7586663" y="4751388"/>
          <p14:tracePt t="326932" x="7615238" y="4757738"/>
          <p14:tracePt t="326949" x="7637463" y="4772025"/>
          <p14:tracePt t="326997" x="7643813" y="4772025"/>
          <p14:tracePt t="327005" x="7658100" y="4786313"/>
          <p14:tracePt t="327022" x="7666038" y="4794250"/>
          <p14:tracePt t="327029" x="7672388" y="4800600"/>
          <p14:tracePt t="327038" x="7680325" y="4800600"/>
          <p14:tracePt t="327048" x="7694613" y="4814888"/>
          <p14:tracePt t="327065" x="7700963" y="4837113"/>
          <p14:tracePt t="327101" x="7708900" y="4843463"/>
          <p14:tracePt t="327109" x="7715250" y="4857750"/>
          <p14:tracePt t="327115" x="7723188" y="4865688"/>
          <p14:tracePt t="327132" x="7723188" y="4872038"/>
          <p14:tracePt t="327149" x="7723188" y="4894263"/>
          <p14:tracePt t="327166" x="7723188" y="4900613"/>
          <p14:tracePt t="327182" x="7723188" y="4908550"/>
          <p14:tracePt t="327199" x="7723188" y="4929188"/>
          <p14:tracePt t="327215" x="7723188" y="4937125"/>
          <p14:tracePt t="327232" x="7723188" y="4943475"/>
          <p14:tracePt t="327248" x="7723188" y="4972050"/>
          <p14:tracePt t="327265" x="7723188" y="4979988"/>
          <p14:tracePt t="327318" x="7715250" y="4994275"/>
          <p14:tracePt t="327333" x="7686675" y="4994275"/>
          <p14:tracePt t="327337" x="7672388" y="4994275"/>
          <p14:tracePt t="327349" x="7508875" y="4994275"/>
          <p14:tracePt t="327366" x="7337425" y="4994275"/>
          <p14:tracePt t="327382" x="7123113" y="4943475"/>
          <p14:tracePt t="327399" x="6958013" y="4865688"/>
          <p14:tracePt t="327416" x="6723063" y="4757738"/>
          <p14:tracePt t="327431" x="6451600" y="4614863"/>
          <p14:tracePt t="327449" x="6115050" y="4514850"/>
          <p14:tracePt t="327465" x="5572125" y="4329113"/>
          <p14:tracePt t="327482" x="5051425" y="4079875"/>
          <p14:tracePt t="327498" x="4471988" y="3871913"/>
          <p14:tracePt t="327514" x="3914775" y="3614738"/>
          <p14:tracePt t="327532" x="3522663" y="3443288"/>
          <p14:tracePt t="327548" x="3228975" y="3294063"/>
          <p14:tracePt t="327566" x="3136900" y="3236913"/>
          <p14:tracePt t="327582" x="3122613" y="3228975"/>
          <p14:tracePt t="327629" x="3108325" y="3214688"/>
          <p14:tracePt t="327634" x="3065463" y="3208338"/>
          <p14:tracePt t="327640" x="3008313" y="3194050"/>
          <p14:tracePt t="327648" x="2879725" y="3143250"/>
          <p14:tracePt t="327664" x="2679700" y="3094038"/>
          <p14:tracePt t="327682" x="2479675" y="3028950"/>
          <p14:tracePt t="327698" x="2336800" y="3000375"/>
          <p14:tracePt t="327715" x="2279650" y="2971800"/>
          <p14:tracePt t="327732" x="2214563" y="2957513"/>
          <p14:tracePt t="327748" x="2100263" y="2900363"/>
          <p14:tracePt t="327764" x="1922463" y="2800350"/>
          <p14:tracePt t="327782" x="1822450" y="2765425"/>
          <p14:tracePt t="327798" x="1708150" y="2722563"/>
          <p14:tracePt t="327815" x="1543050" y="2671763"/>
          <p14:tracePt t="327831" x="1414463" y="2622550"/>
          <p14:tracePt t="327848" x="1357313" y="2614613"/>
          <p14:tracePt t="327865" x="1308100" y="2593975"/>
          <p14:tracePt t="327881" x="1250950" y="2571750"/>
          <p14:tracePt t="327899" x="1185863" y="2565400"/>
          <p14:tracePt t="327914" x="1136650" y="2551113"/>
          <p14:tracePt t="327931" x="1079500" y="2522538"/>
          <p14:tracePt t="327947" x="1036638" y="2508250"/>
          <p14:tracePt t="327964" x="979488" y="2479675"/>
          <p14:tracePt t="327964" x="971550" y="2471738"/>
          <p14:tracePt t="327982" x="936625" y="2451100"/>
          <p14:tracePt t="327997" x="928688" y="2436813"/>
          <p14:tracePt t="328014" x="922338" y="2414588"/>
          <p14:tracePt t="328030" x="900113" y="2386013"/>
          <p14:tracePt t="328047" x="893763" y="2351088"/>
          <p14:tracePt t="328063" x="893763" y="2336800"/>
          <p14:tracePt t="328082" x="893763" y="2322513"/>
          <p14:tracePt t="328098" x="893763" y="2314575"/>
          <p14:tracePt t="328133" x="893763" y="2286000"/>
          <p14:tracePt t="328141" x="914400" y="2271713"/>
          <p14:tracePt t="328149" x="928688" y="2257425"/>
          <p14:tracePt t="328164" x="942975" y="2251075"/>
          <p14:tracePt t="328180" x="971550" y="2251075"/>
          <p14:tracePt t="328197" x="1014413" y="2228850"/>
          <p14:tracePt t="328214" x="1057275" y="2228850"/>
          <p14:tracePt t="328231" x="1093788" y="2228850"/>
          <p14:tracePt t="328246" x="1108075" y="2228850"/>
          <p14:tracePt t="328264" x="1128713" y="2228850"/>
          <p14:tracePt t="328281" x="1150938" y="2228850"/>
          <p14:tracePt t="328297" x="1193800" y="2228850"/>
          <p14:tracePt t="328314" x="1250950" y="2228850"/>
          <p14:tracePt t="328330" x="1322388" y="2222500"/>
          <p14:tracePt t="328348" x="1336675" y="2222500"/>
          <p14:tracePt t="328364" x="1357313" y="2222500"/>
          <p14:tracePt t="328380" x="1379538" y="2222500"/>
          <p14:tracePt t="328397" x="1408113" y="2222500"/>
          <p14:tracePt t="328414" x="1414463" y="2222500"/>
          <p14:tracePt t="328431" x="1450975" y="2222500"/>
          <p14:tracePt t="328447" x="1479550" y="2222500"/>
          <p14:tracePt t="328463" x="1514475" y="2222500"/>
          <p14:tracePt t="328480" x="1536700" y="2222500"/>
          <p14:tracePt t="328497" x="1557338" y="2222500"/>
          <p14:tracePt t="328513" x="1593850" y="2222500"/>
          <p14:tracePt t="328531" x="1600200" y="2222500"/>
          <p14:tracePt t="328547" x="1622425" y="2222500"/>
          <p14:tracePt t="328564" x="1665288" y="2222500"/>
          <p14:tracePt t="328580" x="1736725" y="2222500"/>
          <p14:tracePt t="328597" x="1785938" y="2222500"/>
          <p14:tracePt t="328613" x="1836738" y="2222500"/>
          <p14:tracePt t="328630" x="1900238" y="2222500"/>
          <p14:tracePt t="328646" x="1965325" y="2228850"/>
          <p14:tracePt t="328663" x="2014538" y="2228850"/>
          <p14:tracePt t="328681" x="2057400" y="2228850"/>
          <p14:tracePt t="328696" x="2100263" y="2228850"/>
          <p14:tracePt t="328714" x="2143125" y="2228850"/>
          <p14:tracePt t="328730" x="2185988" y="2228850"/>
          <p14:tracePt t="328746" x="2228850" y="2228850"/>
          <p14:tracePt t="328763" x="2271713" y="2228850"/>
          <p14:tracePt t="328779" x="2328863" y="2243138"/>
          <p14:tracePt t="328797" x="2371725" y="2251075"/>
          <p14:tracePt t="328812" x="2443163" y="2279650"/>
          <p14:tracePt t="328830" x="2514600" y="2286000"/>
          <p14:tracePt t="328846" x="2579688" y="2293938"/>
          <p14:tracePt t="328863" x="2665413" y="2314575"/>
          <p14:tracePt t="328879" x="2743200" y="2328863"/>
          <p14:tracePt t="328897" x="2800350" y="2336800"/>
          <p14:tracePt t="328913" x="2828925" y="2336800"/>
          <p14:tracePt t="328929" x="2843213" y="2343150"/>
          <p14:tracePt t="328947" x="2865438" y="2343150"/>
          <p14:tracePt t="328962" x="2879725" y="2351088"/>
          <p14:tracePt t="328980" x="2900363" y="2357438"/>
          <p14:tracePt t="328996" x="2922588" y="2357438"/>
          <p14:tracePt t="329013" x="2957513" y="2371725"/>
          <p14:tracePt t="329029" x="3008313" y="2379663"/>
          <p14:tracePt t="329047" x="3051175" y="2379663"/>
          <p14:tracePt t="329062" x="3128963" y="2379663"/>
          <p14:tracePt t="329079" x="3186113" y="2379663"/>
          <p14:tracePt t="329096" x="3228975" y="2379663"/>
          <p14:tracePt t="329113" x="3265488" y="2379663"/>
          <p14:tracePt t="329130" x="3279775" y="2379663"/>
          <p14:tracePt t="329145" x="3300413" y="2379663"/>
          <p14:tracePt t="329163" x="3314700" y="2379663"/>
          <p14:tracePt t="329179" x="3365500" y="2365375"/>
          <p14:tracePt t="329196" x="3436938" y="2357438"/>
          <p14:tracePt t="329212" x="3486150" y="2357438"/>
          <p14:tracePt t="329230" x="3529013" y="2357438"/>
          <p14:tracePt t="329246" x="3551238" y="2357438"/>
          <p14:tracePt t="329262" x="3571875" y="2357438"/>
          <p14:tracePt t="329279" x="3594100" y="2357438"/>
          <p14:tracePt t="329295" x="3608388" y="2357438"/>
          <p14:tracePt t="329312" x="3643313" y="2357438"/>
          <p14:tracePt t="329329" x="3722688" y="2351088"/>
          <p14:tracePt t="329346" x="3786188" y="2336800"/>
          <p14:tracePt t="329362" x="3822700" y="2336800"/>
          <p14:tracePt t="329379" x="3836988" y="2336800"/>
          <p14:tracePt t="329395" x="3865563" y="2322513"/>
          <p14:tracePt t="329412" x="3894138" y="2322513"/>
          <p14:tracePt t="329446" x="3900488" y="2322513"/>
          <p14:tracePt t="329446" x="3908425" y="2322513"/>
          <p14:tracePt t="329462" x="3937000" y="2322513"/>
          <p14:tracePt t="329478" x="3951288" y="2322513"/>
          <p14:tracePt t="329525" x="3957638" y="2322513"/>
          <p14:tracePt t="329557" x="3971925" y="2322513"/>
          <p14:tracePt t="329564" x="3986213" y="2322513"/>
          <p14:tracePt t="329582" x="3994150" y="2322513"/>
          <p14:tracePt t="329598" x="4008438" y="2322513"/>
          <p14:tracePt t="329601" x="4014788" y="2322513"/>
          <p14:tracePt t="329612" x="4022725" y="2322513"/>
          <p14:tracePt t="329628" x="4094163" y="2322513"/>
          <p14:tracePt t="329646" x="4143375" y="2322513"/>
          <p14:tracePt t="329662" x="4214813" y="2322513"/>
          <p14:tracePt t="329679" x="4279900" y="2322513"/>
          <p14:tracePt t="329695" x="4322763" y="2322513"/>
          <p14:tracePt t="329711" x="4337050" y="2322513"/>
          <p14:tracePt t="329728" x="4379913" y="2322513"/>
          <p14:tracePt t="329745" x="4414838" y="2322513"/>
          <p14:tracePt t="329762" x="4457700" y="2322513"/>
          <p14:tracePt t="329778" x="4486275" y="2322513"/>
          <p14:tracePt t="329795" x="4500563" y="2322513"/>
          <p14:tracePt t="329811" x="4537075" y="2322513"/>
          <p14:tracePt t="329828" x="4579938" y="2322513"/>
          <p14:tracePt t="329844" x="4608513" y="2322513"/>
          <p14:tracePt t="329862" x="4622800" y="2322513"/>
          <p14:tracePt t="329878" x="4665663" y="2322513"/>
          <p14:tracePt t="329895" x="4757738" y="2322513"/>
          <p14:tracePt t="329911" x="4808538" y="2322513"/>
          <p14:tracePt t="329927" x="4857750" y="2322513"/>
          <p14:tracePt t="330086" x="4851400" y="2322513"/>
          <p14:tracePt t="330094" x="4808538" y="2322513"/>
          <p14:tracePt t="330095" x="4743450" y="2322513"/>
          <p14:tracePt t="330111" x="4651375" y="2322513"/>
          <p14:tracePt t="330128" x="4579938" y="2322513"/>
          <p14:tracePt t="330144" x="4500563" y="2322513"/>
          <p14:tracePt t="330161" x="4408488" y="2336800"/>
          <p14:tracePt t="330178" x="4265613" y="2357438"/>
          <p14:tracePt t="330195" x="4165600" y="2371725"/>
          <p14:tracePt t="330211" x="4043363" y="2371725"/>
          <p14:tracePt t="330227" x="3914775" y="2371725"/>
          <p14:tracePt t="330245" x="3779838" y="2371725"/>
          <p14:tracePt t="330261" x="3708400" y="2371725"/>
          <p14:tracePt t="330277" x="3636963" y="2371725"/>
          <p14:tracePt t="330294" x="3557588" y="2371725"/>
          <p14:tracePt t="330312" x="3514725" y="2371725"/>
          <p14:tracePt t="330327" x="3465513" y="2371725"/>
          <p14:tracePt t="330345" x="3429000" y="2371725"/>
          <p14:tracePt t="330360" x="3394075" y="2371725"/>
          <p14:tracePt t="330378" x="3351213" y="2371725"/>
          <p14:tracePt t="330394" x="3294063" y="2371725"/>
          <p14:tracePt t="330411" x="3251200" y="2357438"/>
          <p14:tracePt t="330428" x="3194050" y="2357438"/>
          <p14:tracePt t="330443" x="3151188" y="2357438"/>
          <p14:tracePt t="330443" x="3114675" y="2357438"/>
          <p14:tracePt t="330461" x="3071813" y="2357438"/>
          <p14:tracePt t="330478" x="3036888" y="2357438"/>
          <p14:tracePt t="330494" x="3022600" y="2351088"/>
          <p14:tracePt t="330510" x="2979738" y="2351088"/>
          <p14:tracePt t="330527" x="2951163" y="2351088"/>
          <p14:tracePt t="330543" x="2894013" y="2351088"/>
          <p14:tracePt t="330560" x="2808288" y="2351088"/>
          <p14:tracePt t="330578" x="2700338" y="2351088"/>
          <p14:tracePt t="330593" x="2636838" y="2351088"/>
          <p14:tracePt t="330611" x="2565400" y="2351088"/>
          <p14:tracePt t="330627" x="2536825" y="2336800"/>
          <p14:tracePt t="330643" x="2528888" y="2336800"/>
          <p14:tracePt t="330661" x="2471738" y="2336800"/>
          <p14:tracePt t="330678" x="2422525" y="2322513"/>
          <p14:tracePt t="330693" x="2328863" y="2314575"/>
          <p14:tracePt t="330711" x="2265363" y="2314575"/>
          <p14:tracePt t="330727" x="2185988" y="2308225"/>
          <p14:tracePt t="330743" x="2114550" y="2308225"/>
          <p14:tracePt t="330761" x="2085975" y="2286000"/>
          <p14:tracePt t="330777" x="2079625" y="2286000"/>
          <p14:tracePt t="330821" x="2071688" y="2286000"/>
          <p14:tracePt t="330829" x="2057400" y="2286000"/>
          <p14:tracePt t="330837" x="2051050" y="2286000"/>
          <p14:tracePt t="330846" x="2043113" y="2286000"/>
          <p14:tracePt t="330878" x="2036763" y="2286000"/>
          <p14:tracePt t="330878" x="2022475" y="2286000"/>
          <p14:tracePt t="330893" x="2008188" y="2286000"/>
          <p14:tracePt t="330910" x="1965325" y="2286000"/>
          <p14:tracePt t="330926" x="1922463" y="2371725"/>
          <p14:tracePt t="330944" x="1843088" y="2522538"/>
          <p14:tracePt t="330960" x="1785938" y="2628900"/>
          <p14:tracePt t="330977" x="1700213" y="2814638"/>
          <p14:tracePt t="330993" x="1585913" y="3028950"/>
          <p14:tracePt t="331010" x="1522413" y="3243263"/>
          <p14:tracePt t="331026" x="1508125" y="3486150"/>
          <p14:tracePt t="331043" x="1493838" y="3765550"/>
          <p14:tracePt t="331060" x="1493838" y="4051300"/>
          <p14:tracePt t="331076" x="1436688" y="4437063"/>
          <p14:tracePt t="331094" x="1400175" y="4608513"/>
          <p14:tracePt t="331110" x="1379538" y="4708525"/>
          <p14:tracePt t="331127" x="1350963" y="4751388"/>
          <p14:tracePt t="331179" x="1350963" y="4757738"/>
          <p14:tracePt t="331206" x="1343025" y="4779963"/>
          <p14:tracePt t="331213" x="1336675" y="4786313"/>
          <p14:tracePt t="331229" x="1328738" y="4800600"/>
          <p14:tracePt t="331234" x="1322388" y="4808538"/>
          <p14:tracePt t="331243" x="1293813" y="4829175"/>
          <p14:tracePt t="331259" x="1279525" y="4837113"/>
          <p14:tracePt t="331277" x="1271588" y="4843463"/>
          <p14:tracePt t="331294" x="1243013" y="4865688"/>
          <p14:tracePt t="331310" x="1208088" y="4879975"/>
          <p14:tracePt t="331326" x="1193800" y="4879975"/>
          <p14:tracePt t="331446" x="1222375" y="4879975"/>
          <p14:tracePt t="331454" x="1243013" y="4879975"/>
          <p14:tracePt t="331461" x="1271588" y="4879975"/>
          <p14:tracePt t="331469" x="1308100" y="4879975"/>
          <p14:tracePt t="331477" x="1385888" y="4879975"/>
          <p14:tracePt t="331494" x="1522413" y="4879975"/>
          <p14:tracePt t="331494" x="1593850" y="4879975"/>
          <p14:tracePt t="331510" x="1700213" y="4879975"/>
          <p14:tracePt t="331526" x="1793875" y="4879975"/>
          <p14:tracePt t="331542" x="1914525" y="4879975"/>
          <p14:tracePt t="331558" x="2057400" y="4894263"/>
          <p14:tracePt t="331577" x="2200275" y="4914900"/>
          <p14:tracePt t="331592" x="2386013" y="4914900"/>
          <p14:tracePt t="331609" x="2557463" y="4914900"/>
          <p14:tracePt t="331626" x="2722563" y="4929188"/>
          <p14:tracePt t="331642" x="2828925" y="4943475"/>
          <p14:tracePt t="331659" x="2922588" y="4951413"/>
          <p14:tracePt t="331675" x="3014663" y="4972050"/>
          <p14:tracePt t="331693" x="3194050" y="4972050"/>
          <p14:tracePt t="331709" x="3365500" y="4972050"/>
          <p14:tracePt t="331726" x="3608388" y="4972050"/>
          <p14:tracePt t="331742" x="3865563" y="5014913"/>
          <p14:tracePt t="331759" x="4129088" y="5043488"/>
          <p14:tracePt t="331776" x="4386263" y="5065713"/>
          <p14:tracePt t="331792" x="4614863" y="5108575"/>
          <p14:tracePt t="331809" x="4857750" y="5122863"/>
          <p14:tracePt t="331825" x="5065713" y="5151438"/>
          <p14:tracePt t="331841" x="5337175" y="5151438"/>
          <p14:tracePt t="331858" x="5643563" y="5151438"/>
          <p14:tracePt t="331875" x="5915025" y="5151438"/>
          <p14:tracePt t="331892" x="6157913" y="5151438"/>
          <p14:tracePt t="331909" x="6437313" y="5151438"/>
          <p14:tracePt t="331925" x="6508750" y="5151438"/>
          <p14:tracePt t="331942" x="6565900" y="5143500"/>
          <p14:tracePt t="331959" x="6623050" y="5129213"/>
          <p14:tracePt t="331975" x="6729413" y="5108575"/>
          <p14:tracePt t="331993" x="6915150" y="5029200"/>
          <p14:tracePt t="332008" x="7043738" y="4986338"/>
          <p14:tracePt t="332024" x="7165975" y="4965700"/>
          <p14:tracePt t="332042" x="7272338" y="4922838"/>
          <p14:tracePt t="332058" x="7408863" y="4886325"/>
          <p14:tracePt t="332076" x="7486650" y="4865688"/>
          <p14:tracePt t="332092" x="7529513" y="4837113"/>
          <p14:tracePt t="332150" x="7551738" y="4829175"/>
          <p14:tracePt t="332166" x="7558088" y="4829175"/>
          <p14:tracePt t="332188" x="7566025" y="4822825"/>
          <p14:tracePt t="332197" x="7572375" y="4822825"/>
          <p14:tracePt t="332214" x="7580313" y="4822825"/>
          <p14:tracePt t="332222" x="7586663" y="4814888"/>
          <p14:tracePt t="332230" x="7594600" y="4814888"/>
          <p14:tracePt t="332389" x="7600950" y="4808538"/>
          <p14:tracePt t="332429" x="7586663" y="4794250"/>
          <p14:tracePt t="332445" x="7566025" y="4794250"/>
          <p14:tracePt t="332453" x="7558088" y="4794250"/>
          <p14:tracePt t="332458" x="7529513" y="4786313"/>
          <p14:tracePt t="332474" x="7508875" y="4779963"/>
          <p14:tracePt t="332491" x="7494588" y="4779963"/>
          <p14:tracePt t="332508" x="7480300" y="4779963"/>
          <p14:tracePt t="332524" x="7451725" y="4779963"/>
          <p14:tracePt t="332541" x="7437438" y="4757738"/>
          <p14:tracePt t="332597" x="7429500" y="4757738"/>
          <p14:tracePt t="332614" x="7394575" y="4757738"/>
          <p14:tracePt t="332629" x="7386638" y="4757738"/>
          <p14:tracePt t="332641" x="7366000" y="4757738"/>
          <p14:tracePt t="332669" x="7358063" y="4757738"/>
          <p14:tracePt t="332679" x="7351713" y="4772025"/>
          <p14:tracePt t="332693" x="7329488" y="4772025"/>
          <p14:tracePt t="332701" x="7323138" y="4779963"/>
          <p14:tracePt t="332709" x="7294563" y="4779963"/>
          <p14:tracePt t="332724" x="7280275" y="4794250"/>
          <p14:tracePt t="332741" x="7272338" y="4800600"/>
          <p14:tracePt t="332805" x="7272338" y="4808538"/>
          <p14:tracePt t="332813" x="7265988" y="4829175"/>
          <p14:tracePt t="332821" x="7265988" y="4837113"/>
          <p14:tracePt t="332821" x="7265988" y="4843463"/>
          <p14:tracePt t="332829" x="7265988" y="4872038"/>
          <p14:tracePt t="332840" x="7265988" y="4894263"/>
          <p14:tracePt t="332857" x="7265988" y="4908550"/>
          <p14:tracePt t="332874" x="7265988" y="4914900"/>
          <p14:tracePt t="332891" x="7265988" y="4922838"/>
          <p14:tracePt t="332908" x="7286625" y="4929188"/>
          <p14:tracePt t="332924" x="7337425" y="4937125"/>
          <p14:tracePt t="332942" x="7351713" y="4951413"/>
          <p14:tracePt t="332957" x="7400925" y="4951413"/>
          <p14:tracePt t="332974" x="7437438" y="4951413"/>
          <p14:tracePt t="332991" x="7458075" y="4951413"/>
          <p14:tracePt t="333007" x="7472363" y="4951413"/>
          <p14:tracePt t="333023" x="7480300" y="4951413"/>
          <p14:tracePt t="333040" x="7494588" y="4951413"/>
          <p14:tracePt t="333057" x="7500938" y="4951413"/>
          <p14:tracePt t="333074" x="7523163" y="4951413"/>
          <p14:tracePt t="333091" x="7537450" y="4951413"/>
          <p14:tracePt t="333106" x="7551738" y="4937125"/>
          <p14:tracePt t="333123" x="7566025" y="4937125"/>
          <p14:tracePt t="333141" x="7586663" y="4929188"/>
          <p14:tracePt t="333278" x="7608888" y="4914900"/>
          <p14:tracePt t="333285" x="7615238" y="4908550"/>
          <p14:tracePt t="333317" x="7623175" y="4894263"/>
          <p14:tracePt t="333326" x="7643813" y="4865688"/>
          <p14:tracePt t="333373" x="7643813" y="4857750"/>
          <p14:tracePt t="333389" x="7643813" y="4837113"/>
          <p14:tracePt t="333405" x="7643813" y="4822825"/>
          <p14:tracePt t="333462" x="7643813" y="4814888"/>
          <p14:tracePt t="333469" x="7637463" y="4808538"/>
          <p14:tracePt t="333502" x="7629525" y="4800600"/>
          <p14:tracePt t="333509" x="7623175" y="4794250"/>
          <p14:tracePt t="333517" x="7608888" y="4786313"/>
          <p14:tracePt t="333526" x="7600950" y="4779963"/>
          <p14:tracePt t="333539" x="7594600" y="4772025"/>
          <p14:tracePt t="333556" x="7586663" y="4757738"/>
          <p14:tracePt t="333621" x="7580313" y="4751388"/>
          <p14:tracePt t="333629" x="7572375" y="4743450"/>
          <p14:tracePt t="333646" x="7566025" y="4737100"/>
          <p14:tracePt t="333661" x="7558088" y="4714875"/>
          <p14:tracePt t="333717" x="7551738" y="4708525"/>
          <p14:tracePt t="333743" x="7543800" y="4708525"/>
          <p14:tracePt t="333774" x="7537450" y="4708525"/>
          <p14:tracePt t="333789" x="7529513" y="4708525"/>
          <p14:tracePt t="333794" x="7523163" y="4708525"/>
          <p14:tracePt t="333805" x="7500938" y="4708525"/>
          <p14:tracePt t="333822" x="7494588" y="4708525"/>
          <p14:tracePt t="333893" x="7480300" y="4708525"/>
          <p14:tracePt t="333901" x="7466013" y="4708525"/>
          <p14:tracePt t="333917" x="7458075" y="4708525"/>
          <p14:tracePt t="333933" x="7443788" y="4722813"/>
          <p14:tracePt t="333966" x="7415213" y="4729163"/>
          <p14:tracePt t="333997" x="7400925" y="4737100"/>
          <p14:tracePt t="334029" x="7358063" y="4737100"/>
          <p14:tracePt t="334037" x="7323138" y="4757738"/>
          <p14:tracePt t="334046" x="7300913" y="4765675"/>
          <p14:tracePt t="334077" x="7294563" y="4772025"/>
          <p14:tracePt t="334149" x="7294563" y="4786313"/>
          <p14:tracePt t="334157" x="7294563" y="4794250"/>
          <p14:tracePt t="334157" x="7294563" y="4800600"/>
          <p14:tracePt t="334174" x="7294563" y="4808538"/>
          <p14:tracePt t="334189" x="7294563" y="4829175"/>
          <p14:tracePt t="334198" x="7294563" y="4843463"/>
          <p14:tracePt t="334205" x="7323138" y="4879975"/>
          <p14:tracePt t="334221" x="7337425" y="4894263"/>
          <p14:tracePt t="334238" x="7351713" y="4914900"/>
          <p14:tracePt t="334255" x="7366000" y="4929188"/>
          <p14:tracePt t="334293" x="7372350" y="4937125"/>
          <p14:tracePt t="334309" x="7386638" y="4937125"/>
          <p14:tracePt t="334314" x="7394575" y="4937125"/>
          <p14:tracePt t="334322" x="7408863" y="4937125"/>
          <p14:tracePt t="334338" x="7423150" y="4937125"/>
          <p14:tracePt t="334355" x="7429500" y="4937125"/>
          <p14:tracePt t="334371" x="7451725" y="4943475"/>
          <p14:tracePt t="334389" x="7472363" y="4943475"/>
          <p14:tracePt t="334404" x="7486650" y="4951413"/>
          <p14:tracePt t="334453" x="7494588" y="4957763"/>
          <p14:tracePt t="334494" x="7500938" y="4957763"/>
          <p14:tracePt t="334500" x="7508875" y="4957763"/>
          <p14:tracePt t="334507" x="7537450" y="4957763"/>
          <p14:tracePt t="334521" x="7594600" y="4957763"/>
          <p14:tracePt t="334539" x="7623175" y="4957763"/>
          <p14:tracePt t="334555" x="7629525" y="4957763"/>
          <p14:tracePt t="334597" x="7643813" y="4957763"/>
          <p14:tracePt t="334613" x="7651750" y="4957763"/>
          <p14:tracePt t="334629" x="7672388" y="4957763"/>
          <p14:tracePt t="334645" x="7686675" y="4957763"/>
          <p14:tracePt t="334693" x="7694613" y="4951413"/>
          <p14:tracePt t="334709" x="7694613" y="4937125"/>
          <p14:tracePt t="334717" x="7694613" y="4929188"/>
          <p14:tracePt t="334722" x="7694613" y="4922838"/>
          <p14:tracePt t="334737" x="7694613" y="4894263"/>
          <p14:tracePt t="334781" x="7694613" y="4879975"/>
          <p14:tracePt t="334793" x="7686675" y="4872038"/>
          <p14:tracePt t="334814" x="7680325" y="4865688"/>
          <p14:tracePt t="334829" x="7666038" y="4851400"/>
          <p14:tracePt t="334833" x="7666038" y="4843463"/>
          <p14:tracePt t="334840" x="7658100" y="4837113"/>
          <p14:tracePt t="334855" x="7637463" y="4800600"/>
          <p14:tracePt t="334871" x="7637463" y="4794250"/>
          <p14:tracePt t="334888" x="7629525" y="4772025"/>
          <p14:tracePt t="334904" x="7623175" y="4765675"/>
          <p14:tracePt t="334942" x="7615238" y="4757738"/>
          <p14:tracePt t="334957" x="7608888" y="4751388"/>
          <p14:tracePt t="334966" x="7594600" y="4751388"/>
          <p14:tracePt t="334985" x="7586663" y="4751388"/>
          <p14:tracePt t="335005" x="7566025" y="4751388"/>
          <p14:tracePt t="335020" x="7558088" y="4751388"/>
          <p14:tracePt t="335020" x="7551738" y="4751388"/>
          <p14:tracePt t="335021" x="7523163" y="4729163"/>
          <p14:tracePt t="335037" x="7515225" y="4729163"/>
          <p14:tracePt t="335053" x="7508875" y="4729163"/>
          <p14:tracePt t="335071" x="7494588" y="4729163"/>
          <p14:tracePt t="335087" x="7486650" y="4729163"/>
          <p14:tracePt t="335104" x="7472363" y="4729163"/>
          <p14:tracePt t="335120" x="7458075" y="4729163"/>
          <p14:tracePt t="335137" x="7451725" y="4729163"/>
          <p14:tracePt t="335154" x="7443788" y="4729163"/>
          <p14:tracePt t="335170" x="7415213" y="4729163"/>
          <p14:tracePt t="335187" x="7337425" y="4729163"/>
          <p14:tracePt t="335204" x="7251700" y="4729163"/>
          <p14:tracePt t="335221" x="7172325" y="4729163"/>
          <p14:tracePt t="335237" x="7100888" y="4751388"/>
          <p14:tracePt t="335254" x="7043738" y="4772025"/>
          <p14:tracePt t="335270" x="7008813" y="4779963"/>
          <p14:tracePt t="335288" x="6943725" y="4800600"/>
          <p14:tracePt t="335304" x="6872288" y="4814888"/>
          <p14:tracePt t="335321" x="6765925" y="4843463"/>
          <p14:tracePt t="335337" x="6600825" y="4908550"/>
          <p14:tracePt t="335353" x="6451600" y="4943475"/>
          <p14:tracePt t="335369" x="6308725" y="4965700"/>
          <p14:tracePt t="335386" x="6165850" y="4979988"/>
          <p14:tracePt t="335404" x="5986463" y="5014913"/>
          <p14:tracePt t="335421" x="5843588" y="5029200"/>
          <p14:tracePt t="335421" x="5772150" y="5037138"/>
          <p14:tracePt t="335438" x="5629275" y="5065713"/>
          <p14:tracePt t="335454" x="5500688" y="5072063"/>
          <p14:tracePt t="335470" x="5408613" y="5086350"/>
          <p14:tracePt t="335486" x="5300663" y="5100638"/>
          <p14:tracePt t="335504" x="5243513" y="5122863"/>
          <p14:tracePt t="335520" x="5157788" y="5122863"/>
          <p14:tracePt t="335536" x="5086350" y="5122863"/>
          <p14:tracePt t="335553" x="5000625" y="5122863"/>
          <p14:tracePt t="335570" x="4894263" y="5122863"/>
          <p14:tracePt t="335587" x="4772025" y="5122863"/>
          <p14:tracePt t="335603" x="4614863" y="5122863"/>
          <p14:tracePt t="335620" x="4457700" y="5122863"/>
          <p14:tracePt t="335636" x="4214813" y="5122863"/>
          <p14:tracePt t="335654" x="4029075" y="5122863"/>
          <p14:tracePt t="335670" x="3871913" y="5122863"/>
          <p14:tracePt t="335687" x="3729038" y="5122863"/>
          <p14:tracePt t="335703" x="3579813" y="5122863"/>
          <p14:tracePt t="335720" x="3471863" y="5122863"/>
          <p14:tracePt t="335736" x="3365500" y="5122863"/>
          <p14:tracePt t="335753" x="3300413" y="5122863"/>
          <p14:tracePt t="335770" x="3208338" y="5122863"/>
          <p14:tracePt t="335786" x="3108325" y="5122863"/>
          <p14:tracePt t="335804" x="3014663" y="5122863"/>
          <p14:tracePt t="335820" x="2922588" y="5122863"/>
          <p14:tracePt t="335837" x="2851150" y="5114925"/>
          <p14:tracePt t="335853" x="2800350" y="5108575"/>
          <p14:tracePt t="335870" x="2765425" y="5100638"/>
          <p14:tracePt t="335887" x="2714625" y="5072063"/>
          <p14:tracePt t="335903" x="2671763" y="5051425"/>
          <p14:tracePt t="335919" x="2551113" y="4994275"/>
          <p14:tracePt t="335936" x="2451100" y="4951413"/>
          <p14:tracePt t="335953" x="2336800" y="4914900"/>
          <p14:tracePt t="335969" x="2222500" y="4879975"/>
          <p14:tracePt t="335986" x="2128838" y="4843463"/>
          <p14:tracePt t="336002" x="2036763" y="4822825"/>
          <p14:tracePt t="336019" x="1951038" y="4800600"/>
          <p14:tracePt t="336035" x="1871663" y="4800600"/>
          <p14:tracePt t="336052" x="1779588" y="4800600"/>
          <p14:tracePt t="336071" x="1728788" y="4800600"/>
          <p14:tracePt t="336086" x="1671638" y="4800600"/>
          <p14:tracePt t="336103" x="1593850" y="4800600"/>
          <p14:tracePt t="336119" x="1550988" y="4794250"/>
          <p14:tracePt t="336136" x="1493838" y="4794250"/>
          <p14:tracePt t="336152" x="1471613" y="4779963"/>
          <p14:tracePt t="336170" x="1465263" y="4779963"/>
          <p14:tracePt t="336186" x="1457325" y="4779963"/>
          <p14:tracePt t="336202" x="1428750" y="4772025"/>
          <p14:tracePt t="336219" x="1422400" y="4772025"/>
          <p14:tracePt t="336235" x="1408113" y="4772025"/>
          <p14:tracePt t="336253" x="1385888" y="4772025"/>
          <p14:tracePt t="336268" x="1336675" y="4772025"/>
          <p14:tracePt t="336286" x="1314450" y="4772025"/>
          <p14:tracePt t="336302" x="1308100" y="4772025"/>
          <p14:tracePt t="336373" x="1300163" y="4772025"/>
          <p14:tracePt t="336381" x="1293813" y="4772025"/>
          <p14:tracePt t="336829" x="1300163" y="4786313"/>
          <p14:tracePt t="336838" x="1308100" y="4794250"/>
          <p14:tracePt t="336878" x="1314450" y="4800600"/>
          <p14:tracePt t="336934" x="1322388" y="4808538"/>
          <p14:tracePt t="336981" x="1328738" y="4814888"/>
          <p14:tracePt t="337093" x="1336675" y="4814888"/>
          <p14:tracePt t="337333" x="1343025" y="4814888"/>
          <p14:tracePt t="337389" x="1350963" y="4814888"/>
          <p14:tracePt t="337421" x="1365250" y="4814888"/>
          <p14:tracePt t="337453" x="1371600" y="4814888"/>
          <p14:tracePt t="337549" x="1379538" y="4814888"/>
          <p14:tracePt t="337829" x="1400175" y="4829175"/>
          <p14:tracePt t="337865" x="1408113" y="4837113"/>
          <p14:tracePt t="337925" x="1414463" y="4837113"/>
          <p14:tracePt t="337934" x="1422400" y="4837113"/>
          <p14:tracePt t="337941" x="1428750" y="4843463"/>
          <p14:tracePt t="337981" x="1436688" y="4851400"/>
          <p14:tracePt t="337989" x="1443038" y="4851400"/>
          <p14:tracePt t="338037" x="1450975" y="4851400"/>
          <p14:tracePt t="338053" x="1457325" y="4857750"/>
          <p14:tracePt t="338069" x="1465263" y="4865688"/>
          <p14:tracePt t="338083" x="1471613" y="4872038"/>
          <p14:tracePt t="339760" x="1479550" y="4879975"/>
          <p14:tracePt t="339861" x="1485900" y="4879975"/>
          <p14:tracePt t="339869" x="1493838" y="4879975"/>
          <p14:tracePt t="339877" x="1500188" y="4879975"/>
          <p14:tracePt t="339882" x="1528763" y="4879975"/>
          <p14:tracePt t="339897" x="1579563" y="4879975"/>
          <p14:tracePt t="339914" x="1622425" y="4879975"/>
          <p14:tracePt t="339931" x="1665288" y="4886325"/>
          <p14:tracePt t="339947" x="1700213" y="4908550"/>
          <p14:tracePt t="339964" x="1743075" y="4914900"/>
          <p14:tracePt t="339980" x="1793875" y="4929188"/>
          <p14:tracePt t="339997" x="1851025" y="4929188"/>
          <p14:tracePt t="340013" x="2022475" y="4929188"/>
          <p14:tracePt t="340031" x="2193925" y="4929188"/>
          <p14:tracePt t="340046" x="2300288" y="4929188"/>
          <p14:tracePt t="340063" x="2343150" y="4929188"/>
          <p14:tracePt t="340081" x="2365375" y="4937125"/>
          <p14:tracePt t="340097" x="2393950" y="4937125"/>
          <p14:tracePt t="340114" x="2443163" y="4937125"/>
          <p14:tracePt t="340130" x="2579688" y="4937125"/>
          <p14:tracePt t="340148" x="2751138" y="4937125"/>
          <p14:tracePt t="340163" x="2894013" y="4937125"/>
          <p14:tracePt t="340181" x="3000375" y="4937125"/>
          <p14:tracePt t="340181" x="3051175" y="4937125"/>
          <p14:tracePt t="340197" x="3122613" y="4957763"/>
          <p14:tracePt t="340214" x="3214688" y="4965700"/>
          <p14:tracePt t="340230" x="3271838" y="4972050"/>
          <p14:tracePt t="340247" x="3351213" y="4986338"/>
          <p14:tracePt t="340263" x="3429000" y="5008563"/>
          <p14:tracePt t="340279" x="3522663" y="5014913"/>
          <p14:tracePt t="340297" x="3700463" y="5065713"/>
          <p14:tracePt t="340313" x="3908425" y="5094288"/>
          <p14:tracePt t="340330" x="4186238" y="5094288"/>
          <p14:tracePt t="340346" x="4408488" y="5094288"/>
          <p14:tracePt t="340363" x="4565650" y="5094288"/>
          <p14:tracePt t="340379" x="4672013" y="5094288"/>
          <p14:tracePt t="340396" x="4786313" y="5057775"/>
          <p14:tracePt t="340396" x="4886325" y="5043488"/>
          <p14:tracePt t="340414" x="5051425" y="4994275"/>
          <p14:tracePt t="340430" x="5251450" y="4937125"/>
          <p14:tracePt t="340447" x="5429250" y="4922838"/>
          <p14:tracePt t="340463" x="5586413" y="4914900"/>
          <p14:tracePt t="340480" x="5715000" y="4886325"/>
          <p14:tracePt t="340496" x="5837238" y="4886325"/>
          <p14:tracePt t="340513" x="5994400" y="4865688"/>
          <p14:tracePt t="340529" x="6137275" y="4851400"/>
          <p14:tracePt t="340546" x="6337300" y="4786313"/>
          <p14:tracePt t="340563" x="6515100" y="4722813"/>
          <p14:tracePt t="340580" x="6637338" y="4672013"/>
          <p14:tracePt t="340596" x="6715125" y="4665663"/>
          <p14:tracePt t="340612" x="6765925" y="4643438"/>
          <p14:tracePt t="340630" x="6808788" y="4637088"/>
          <p14:tracePt t="340646" x="6872288" y="4637088"/>
          <p14:tracePt t="340663" x="6951663" y="4637088"/>
          <p14:tracePt t="340679" x="7008813" y="4637088"/>
          <p14:tracePt t="340695" x="7043738" y="4637088"/>
          <p14:tracePt t="340713" x="7086600" y="4637088"/>
          <p14:tracePt t="340729" x="7115175" y="4637088"/>
          <p14:tracePt t="340746" x="7165975" y="4651375"/>
          <p14:tracePt t="340763" x="7215188" y="4657725"/>
          <p14:tracePt t="340780" x="7237413" y="4657725"/>
          <p14:tracePt t="340796" x="7265988" y="4672013"/>
          <p14:tracePt t="340812" x="7351713" y="4700588"/>
          <p14:tracePt t="340830" x="7372350" y="4708525"/>
          <p14:tracePt t="340846" x="7394575" y="4708525"/>
          <p14:tracePt t="340862" x="7400925" y="4708525"/>
          <p14:tracePt t="340879" x="7408863" y="4714875"/>
          <p14:tracePt t="340896" x="7429500" y="4714875"/>
          <p14:tracePt t="340912" x="7437438" y="4714875"/>
          <p14:tracePt t="340929" x="7480300" y="4714875"/>
          <p14:tracePt t="340945" x="7523163" y="4714875"/>
          <p14:tracePt t="340962" x="7558088" y="4714875"/>
          <p14:tracePt t="340979" x="7572375" y="4714875"/>
          <p14:tracePt t="340996" x="7594600" y="4714875"/>
          <p14:tracePt t="341013" x="7608888" y="4714875"/>
          <p14:tracePt t="341029" x="7643813" y="4714875"/>
          <p14:tracePt t="341046" x="7666038" y="4714875"/>
          <p14:tracePt t="341061" x="7672388" y="4714875"/>
          <p14:tracePt t="341190" x="7680325" y="4729163"/>
          <p14:tracePt t="341198" x="7680325" y="4737100"/>
          <p14:tracePt t="341205" x="7680325" y="4743450"/>
          <p14:tracePt t="341213" x="7680325" y="4757738"/>
          <p14:tracePt t="341228" x="7680325" y="4765675"/>
          <p14:tracePt t="341310" x="7680325" y="4786313"/>
          <p14:tracePt t="341317" x="7672388" y="4794250"/>
          <p14:tracePt t="341381" x="7666038" y="4794250"/>
          <p14:tracePt t="341389" x="7651750" y="4794250"/>
          <p14:tracePt t="341402" x="7629525" y="4794250"/>
          <p14:tracePt t="341411" x="7623175" y="4794250"/>
          <p14:tracePt t="341429" x="7600950" y="4794250"/>
          <p14:tracePt t="341445" x="7594600" y="4794250"/>
          <p14:tracePt t="341462" x="7586663" y="4794250"/>
          <p14:tracePt t="341533" x="7580313" y="4794250"/>
          <p14:tracePt t="341541" x="7580313" y="4786313"/>
          <p14:tracePt t="341553" x="7580313" y="4779963"/>
          <p14:tracePt t="341598" x="7572375" y="4772025"/>
          <p14:tracePt t="341613" x="7566025" y="4772025"/>
          <p14:tracePt t="341630" x="7558088" y="4772025"/>
          <p14:tracePt t="341669" x="7551738" y="4772025"/>
          <p14:tracePt t="341699" x="7537450" y="4772025"/>
          <p14:tracePt t="341733" x="7529513" y="4772025"/>
          <p14:tracePt t="341774" x="7523163" y="4772025"/>
          <p14:tracePt t="341789" x="7515225" y="4765675"/>
          <p14:tracePt t="341829" x="7515225" y="4743450"/>
          <p14:tracePt t="341933" x="7508875" y="4737100"/>
          <p14:tracePt t="341982" x="7500938" y="4729163"/>
          <p14:tracePt t="342029" x="7494588" y="4729163"/>
          <p14:tracePt t="342094" x="7480300" y="4729163"/>
          <p14:tracePt t="342141" x="7472363" y="4729163"/>
          <p14:tracePt t="342197" x="7458075" y="4729163"/>
          <p14:tracePt t="342229" x="7451725" y="4729163"/>
          <p14:tracePt t="342251" x="7443788" y="4729163"/>
          <p14:tracePt t="342285" x="7437438" y="4737100"/>
          <p14:tracePt t="342421" x="7429500" y="4743450"/>
          <p14:tracePt t="342454" x="7423150" y="4743450"/>
          <p14:tracePt t="342469" x="7415213" y="4751388"/>
          <p14:tracePt t="342781" x="7408863" y="4751388"/>
          <p14:tracePt t="342789" x="7400925" y="4751388"/>
          <p14:tracePt t="342809" x="7394575" y="4757738"/>
          <p14:tracePt t="342813" x="7386638" y="4772025"/>
          <p14:tracePt t="342826" x="7380288" y="4772025"/>
          <p14:tracePt t="342842" x="7343775" y="4786313"/>
          <p14:tracePt t="342859" x="7300913" y="4794250"/>
          <p14:tracePt t="342875" x="7258050" y="4814888"/>
          <p14:tracePt t="342875" x="7237413" y="4822825"/>
          <p14:tracePt t="342934" x="7229475" y="4822825"/>
          <p14:tracePt t="342958" x="7215188" y="4829175"/>
          <p14:tracePt t="342966" x="7208838" y="4829175"/>
          <p14:tracePt t="342981" x="7200900" y="4829175"/>
          <p14:tracePt t="342989" x="7194550" y="4829175"/>
          <p14:tracePt t="342997" x="7165975" y="4837113"/>
          <p14:tracePt t="343009" x="7151688" y="4837113"/>
          <p14:tracePt t="343026" x="7123113" y="4837113"/>
          <p14:tracePt t="343042" x="7100888" y="4837113"/>
          <p14:tracePt t="343059" x="7072313" y="4837113"/>
          <p14:tracePt t="343059" x="7037388" y="4837113"/>
          <p14:tracePt t="343078" x="6965950" y="4837113"/>
          <p14:tracePt t="343092" x="6765925" y="4772025"/>
          <p14:tracePt t="343109" x="6594475" y="4708525"/>
          <p14:tracePt t="343126" x="6400800" y="4672013"/>
          <p14:tracePt t="343142" x="6072188" y="4600575"/>
          <p14:tracePt t="343160" x="5880100" y="4572000"/>
          <p14:tracePt t="343175" x="5715000" y="4522788"/>
          <p14:tracePt t="343193" x="5537200" y="4471988"/>
          <p14:tracePt t="343208" x="5351463" y="4394200"/>
          <p14:tracePt t="343226" x="5129213" y="4265613"/>
          <p14:tracePt t="343242" x="4965700" y="4179888"/>
          <p14:tracePt t="343259" x="4857750" y="4094163"/>
          <p14:tracePt t="343275" x="4772025" y="4043363"/>
          <p14:tracePt t="343293" x="4679950" y="3965575"/>
          <p14:tracePt t="343293" x="4657725" y="3929063"/>
          <p14:tracePt t="343310" x="4622800" y="3886200"/>
          <p14:tracePt t="343326" x="4572000" y="3800475"/>
          <p14:tracePt t="343342" x="4471988" y="3679825"/>
          <p14:tracePt t="343358" x="4300538" y="3536950"/>
          <p14:tracePt t="343376" x="4186238" y="3394075"/>
          <p14:tracePt t="343392" x="4122738" y="3328988"/>
          <p14:tracePt t="343408" x="4094163" y="3271838"/>
          <p14:tracePt t="343425" x="4079875" y="3236913"/>
          <p14:tracePt t="343441" x="4029075" y="3179763"/>
          <p14:tracePt t="343459" x="3979863" y="3122613"/>
          <p14:tracePt t="343475" x="3929063" y="3065463"/>
          <p14:tracePt t="343492" x="3900488" y="3014663"/>
          <p14:tracePt t="343509" x="3851275" y="2936875"/>
          <p14:tracePt t="343525" x="3822700" y="2843213"/>
          <p14:tracePt t="343542" x="3779838" y="2757488"/>
          <p14:tracePt t="343558" x="3708400" y="2608263"/>
          <p14:tracePt t="343575" x="3643313" y="2486025"/>
          <p14:tracePt t="343591" x="3600450" y="2400300"/>
          <p14:tracePt t="343608" x="3565525" y="2308225"/>
          <p14:tracePt t="343624" x="3514725" y="2222500"/>
          <p14:tracePt t="343641" x="3486150" y="2157413"/>
          <p14:tracePt t="343658" x="3436938" y="2114550"/>
          <p14:tracePt t="343675" x="3400425" y="2071688"/>
          <p14:tracePt t="343692" x="3365500" y="2051050"/>
          <p14:tracePt t="343708" x="3222625" y="1951038"/>
          <p14:tracePt t="343725" x="3114675" y="1865313"/>
          <p14:tracePt t="343741" x="2994025" y="1793875"/>
          <p14:tracePt t="343758" x="2886075" y="1751013"/>
          <p14:tracePt t="343775" x="2871788" y="1743075"/>
          <p14:tracePt t="343829" x="2865438" y="1743075"/>
          <p14:tracePt t="343837" x="2851150" y="1743075"/>
          <p14:tracePt t="343846" x="2828925" y="1743075"/>
          <p14:tracePt t="343853" x="2822575" y="1743075"/>
          <p14:tracePt t="343858" x="2808288" y="1743075"/>
          <p14:tracePt t="343874" x="2794000" y="1743075"/>
          <p14:tracePt t="343933" x="2786063" y="1743075"/>
          <p14:tracePt t="343941" x="2779713" y="1743075"/>
          <p14:tracePt t="343958" x="2757488" y="1743075"/>
          <p14:tracePt t="343965" x="2751138" y="1743075"/>
          <p14:tracePt t="344013" x="2728913" y="1743075"/>
          <p14:tracePt t="344030" x="2708275" y="1751013"/>
          <p14:tracePt t="344045" x="2693988" y="1757363"/>
          <p14:tracePt t="344525" x="2693988" y="1771650"/>
          <p14:tracePt t="344533" x="2693988" y="1793875"/>
          <p14:tracePt t="344541" x="2693988" y="1822450"/>
          <p14:tracePt t="344549" x="2693988" y="1828800"/>
          <p14:tracePt t="344557" x="2700338" y="1936750"/>
          <p14:tracePt t="344574" x="2708275" y="2022475"/>
          <p14:tracePt t="344590" x="2708275" y="2085975"/>
          <p14:tracePt t="344607" x="2722563" y="2165350"/>
          <p14:tracePt t="344623" x="2722563" y="2228850"/>
          <p14:tracePt t="344640" x="2728913" y="2293938"/>
          <p14:tracePt t="344657" x="2728913" y="2351088"/>
          <p14:tracePt t="344674" x="2728913" y="2393950"/>
          <p14:tracePt t="344690" x="2728913" y="2408238"/>
          <p14:tracePt t="344707" x="2751138" y="2451100"/>
          <p14:tracePt t="344723" x="2751138" y="2471738"/>
          <p14:tracePt t="344740" x="2757488" y="2500313"/>
          <p14:tracePt t="344740" x="2757488" y="2522538"/>
          <p14:tracePt t="344761" x="2771775" y="2543175"/>
          <p14:tracePt t="344805" x="2771775" y="2551113"/>
          <p14:tracePt t="344837" x="2779713" y="2557463"/>
          <p14:tracePt t="344934" x="2786063" y="2557463"/>
          <p14:tracePt t="344942" x="2794000" y="2557463"/>
          <p14:tracePt t="344956" x="2794000" y="2551113"/>
          <p14:tracePt t="344957" x="2800350" y="2493963"/>
          <p14:tracePt t="344973" x="2828925" y="2451100"/>
          <p14:tracePt t="344989" x="2828925" y="2436813"/>
          <p14:tracePt t="345007" x="2836863" y="2400300"/>
          <p14:tracePt t="345045" x="2836863" y="2393950"/>
          <p14:tracePt t="345061" x="2836863" y="2386013"/>
          <p14:tracePt t="345077" x="2836863" y="2371725"/>
          <p14:tracePt t="345093" x="2836863" y="2365375"/>
          <p14:tracePt t="345109" x="2836863" y="2357438"/>
          <p14:tracePt t="345125" x="2836863" y="2351088"/>
          <p14:tracePt t="345133" x="2843213" y="2343150"/>
          <p14:tracePt t="345141" x="2843213" y="2328863"/>
          <p14:tracePt t="345156" x="2843213" y="2314575"/>
          <p14:tracePt t="345205" x="2843213" y="2308225"/>
          <p14:tracePt t="345334" x="2843213" y="2293938"/>
          <p14:tracePt t="345340" x="2843213" y="2286000"/>
          <p14:tracePt t="345358" x="2851150" y="2279650"/>
          <p14:tracePt t="350637" x="2851150" y="2286000"/>
          <p14:tracePt t="350645" x="2851150" y="2293938"/>
          <p14:tracePt t="350653" x="2851150" y="2322513"/>
          <p14:tracePt t="350661" x="2851150" y="2328863"/>
          <p14:tracePt t="350669" x="2836863" y="2371725"/>
          <p14:tracePt t="350686" x="2822575" y="2428875"/>
          <p14:tracePt t="350699" x="2814638" y="2508250"/>
          <p14:tracePt t="350715" x="2800350" y="2628900"/>
          <p14:tracePt t="350732" x="2779713" y="2794000"/>
          <p14:tracePt t="350748" x="2743200" y="2971800"/>
          <p14:tracePt t="350766" x="2743200" y="3065463"/>
          <p14:tracePt t="350781" x="2700338" y="3151188"/>
          <p14:tracePt t="350798" x="2665413" y="3265488"/>
          <p14:tracePt t="350815" x="2593975" y="3443288"/>
          <p14:tracePt t="350831" x="2508250" y="3643313"/>
          <p14:tracePt t="350848" x="2428875" y="3843338"/>
          <p14:tracePt t="350864" x="2357438" y="4000500"/>
          <p14:tracePt t="350881" x="2308225" y="4143375"/>
          <p14:tracePt t="350897" x="2265363" y="4214813"/>
          <p14:tracePt t="350915" x="2222500" y="4314825"/>
          <p14:tracePt t="350931" x="2171700" y="4414838"/>
          <p14:tracePt t="350948" x="2085975" y="4565650"/>
          <p14:tracePt t="350964" x="1922463" y="4772025"/>
          <p14:tracePt t="350981" x="1851025" y="4872038"/>
          <p14:tracePt t="350998" x="1808163" y="4937125"/>
          <p14:tracePt t="351015" x="1793875" y="4972050"/>
          <p14:tracePt t="351031" x="1757363" y="5065713"/>
          <p14:tracePt t="351047" x="1757363" y="5108575"/>
          <p14:tracePt t="351065" x="1751013" y="5137150"/>
          <p14:tracePt t="351081" x="1751013" y="5143500"/>
          <p14:tracePt t="351117" x="1751013" y="5151438"/>
          <p14:tracePt t="351134" x="1743075" y="5157788"/>
          <p14:tracePt t="351134" x="1736725" y="5165725"/>
          <p14:tracePt t="351148" x="1728788" y="5165725"/>
          <p14:tracePt t="351164" x="1671638" y="5186363"/>
          <p14:tracePt t="351181" x="1657350" y="5194300"/>
          <p14:tracePt t="351198" x="1628775" y="5200650"/>
          <p14:tracePt t="351214" x="1608138" y="5200650"/>
          <p14:tracePt t="351231" x="1579563" y="5208588"/>
          <p14:tracePt t="351247" x="1536700" y="5229225"/>
          <p14:tracePt t="351264" x="1500188" y="5237163"/>
          <p14:tracePt t="351281" x="1471613" y="5237163"/>
          <p14:tracePt t="351297" x="1450975" y="5237163"/>
          <p14:tracePt t="351314" x="1357313" y="5222875"/>
          <p14:tracePt t="351330" x="1293813" y="5200650"/>
          <p14:tracePt t="351347" x="1228725" y="5172075"/>
          <p14:tracePt t="351364" x="1179513" y="5151438"/>
          <p14:tracePt t="351380" x="1108075" y="5100638"/>
          <p14:tracePt t="351398" x="1071563" y="5065713"/>
          <p14:tracePt t="351413" x="1065213" y="5029200"/>
          <p14:tracePt t="351431" x="1057275" y="4994275"/>
          <p14:tracePt t="351448" x="1057275" y="4951413"/>
          <p14:tracePt t="351464" x="1036638" y="4908550"/>
          <p14:tracePt t="351480" x="1028700" y="4872038"/>
          <p14:tracePt t="351496" x="1028700" y="4843463"/>
          <p14:tracePt t="351514" x="1028700" y="4794250"/>
          <p14:tracePt t="351529" x="1028700" y="4772025"/>
          <p14:tracePt t="351547" x="1028700" y="4743450"/>
          <p14:tracePt t="351563" x="1028700" y="4708525"/>
          <p14:tracePt t="351580" x="1028700" y="4672013"/>
          <p14:tracePt t="351596" x="1028700" y="4637088"/>
          <p14:tracePt t="351614" x="1050925" y="4608513"/>
          <p14:tracePt t="351631" x="1071563" y="4594225"/>
          <p14:tracePt t="351647" x="1085850" y="4586288"/>
          <p14:tracePt t="351664" x="1122363" y="4572000"/>
          <p14:tracePt t="351679" x="1157288" y="4557713"/>
          <p14:tracePt t="351697" x="1193800" y="4543425"/>
          <p14:tracePt t="351714" x="1214438" y="4537075"/>
          <p14:tracePt t="351730" x="1265238" y="4529138"/>
          <p14:tracePt t="351747" x="1308100" y="4514850"/>
          <p14:tracePt t="351763" x="1350963" y="4500563"/>
          <p14:tracePt t="351779" x="1393825" y="4500563"/>
          <p14:tracePt t="351797" x="1457325" y="4494213"/>
          <p14:tracePt t="351814" x="1479550" y="4494213"/>
          <p14:tracePt t="351830" x="1522413" y="4494213"/>
          <p14:tracePt t="351847" x="1565275" y="4494213"/>
          <p14:tracePt t="351863" x="1608138" y="4494213"/>
          <p14:tracePt t="351880" x="1643063" y="4500563"/>
          <p14:tracePt t="351925" x="1665288" y="4508500"/>
          <p14:tracePt t="351941" x="1671638" y="4508500"/>
          <p14:tracePt t="351957" x="1679575" y="4514850"/>
          <p14:tracePt t="351973" x="1685925" y="4514850"/>
          <p14:tracePt t="351985" x="1700213" y="4522788"/>
          <p14:tracePt t="351998" x="1708150" y="4529138"/>
          <p14:tracePt t="352020" x="1714500" y="4537075"/>
          <p14:tracePt t="352022" x="1728788" y="4557713"/>
          <p14:tracePt t="352030" x="1751013" y="4586288"/>
          <p14:tracePt t="352046" x="1765300" y="4614863"/>
          <p14:tracePt t="352063" x="1765300" y="4622800"/>
          <p14:tracePt t="352080" x="1771650" y="4643438"/>
          <p14:tracePt t="352097" x="1779588" y="4665663"/>
          <p14:tracePt t="352113" x="1779588" y="4672013"/>
          <p14:tracePt t="352130" x="1785938" y="4708525"/>
          <p14:tracePt t="352147" x="1800225" y="4714875"/>
          <p14:tracePt t="352182" x="1808163" y="4737100"/>
          <p14:tracePt t="352182" x="1808163" y="4751388"/>
          <p14:tracePt t="352195" x="1814513" y="4779963"/>
          <p14:tracePt t="352213" x="1814513" y="4829175"/>
          <p14:tracePt t="352229" x="1814513" y="4851400"/>
          <p14:tracePt t="352246" x="1814513" y="4857750"/>
          <p14:tracePt t="352262" x="1814513" y="4865688"/>
          <p14:tracePt t="352310" x="1800225" y="4879975"/>
          <p14:tracePt t="352319" x="1785938" y="4879975"/>
          <p14:tracePt t="352333" x="1771650" y="4879975"/>
          <p14:tracePt t="352345" x="1743075" y="4879975"/>
          <p14:tracePt t="352349" x="1665288" y="4879975"/>
          <p14:tracePt t="352363" x="1622425" y="4879975"/>
          <p14:tracePt t="352378" x="1593850" y="4879975"/>
          <p14:tracePt t="352412" x="1585913" y="4879975"/>
          <p14:tracePt t="352412" x="1579563" y="4879975"/>
          <p14:tracePt t="352429" x="1565275" y="4879975"/>
          <p14:tracePt t="352445" x="1550988" y="4879975"/>
          <p14:tracePt t="352463" x="1536700" y="4879975"/>
          <p14:tracePt t="352478" x="1514475" y="4879975"/>
          <p14:tracePt t="352495" x="1479550" y="4872038"/>
          <p14:tracePt t="352513" x="1443038" y="4843463"/>
          <p14:tracePt t="352529" x="1422400" y="4837113"/>
          <p14:tracePt t="352546" x="1408113" y="4822825"/>
          <p14:tracePt t="352562" x="1393825" y="4808538"/>
          <p14:tracePt t="352580" x="1385888" y="4800600"/>
          <p14:tracePt t="352595" x="1365250" y="4779963"/>
          <p14:tracePt t="352611" x="1336675" y="4743450"/>
          <p14:tracePt t="352629" x="1328738" y="4714875"/>
          <p14:tracePt t="352646" x="1328738" y="4700588"/>
          <p14:tracePt t="352662" x="1314450" y="4694238"/>
          <p14:tracePt t="352679" x="1308100" y="4686300"/>
          <p14:tracePt t="352741" x="1300163" y="4672013"/>
          <p14:tracePt t="352749" x="1300163" y="4665663"/>
          <p14:tracePt t="352757" x="1300163" y="4657725"/>
          <p14:tracePt t="352764" x="1300163" y="4637088"/>
          <p14:tracePt t="352778" x="1300163" y="4614863"/>
          <p14:tracePt t="352796" x="1314450" y="4579938"/>
          <p14:tracePt t="352812" x="1322388" y="4557713"/>
          <p14:tracePt t="352828" x="1343025" y="4529138"/>
          <p14:tracePt t="352846" x="1350963" y="4522788"/>
          <p14:tracePt t="352861" x="1365250" y="4508500"/>
          <p14:tracePt t="352879" x="1371600" y="4508500"/>
          <p14:tracePt t="352894" x="1408113" y="4500563"/>
          <p14:tracePt t="352911" x="1422400" y="4500563"/>
          <p14:tracePt t="352928" x="1443038" y="4500563"/>
          <p14:tracePt t="352945" x="1471613" y="4500563"/>
          <p14:tracePt t="352962" x="1500188" y="4500563"/>
          <p14:tracePt t="352978" x="1528763" y="4500563"/>
          <p14:tracePt t="352996" x="1550988" y="4500563"/>
          <p14:tracePt t="353011" x="1571625" y="4500563"/>
          <p14:tracePt t="353028" x="1628775" y="4500563"/>
          <p14:tracePt t="353045" x="1679575" y="4500563"/>
          <p14:tracePt t="353062" x="1743075" y="4522788"/>
          <p14:tracePt t="353101" x="1751013" y="4522788"/>
          <p14:tracePt t="353109" x="1765300" y="4529138"/>
          <p14:tracePt t="353117" x="1771650" y="4537075"/>
          <p14:tracePt t="353125" x="1785938" y="4551363"/>
          <p14:tracePt t="353133" x="1814513" y="4557713"/>
          <p14:tracePt t="353145" x="1828800" y="4572000"/>
          <p14:tracePt t="353161" x="1843088" y="4586288"/>
          <p14:tracePt t="353178" x="1857375" y="4594225"/>
          <p14:tracePt t="353195" x="1879600" y="4600575"/>
          <p14:tracePt t="353211" x="1893888" y="4614863"/>
          <p14:tracePt t="353228" x="1908175" y="4622800"/>
          <p14:tracePt t="353244" x="1943100" y="4643438"/>
          <p14:tracePt t="353262" x="1957388" y="4657725"/>
          <p14:tracePt t="353277" x="1965325" y="4665663"/>
          <p14:tracePt t="353295" x="1979613" y="4672013"/>
          <p14:tracePt t="353310" x="1979613" y="4686300"/>
          <p14:tracePt t="353328" x="1979613" y="4700588"/>
          <p14:tracePt t="353344" x="1985963" y="4737100"/>
          <p14:tracePt t="353361" x="1985963" y="4751388"/>
          <p14:tracePt t="353377" x="1985963" y="4779963"/>
          <p14:tracePt t="353394" x="1993900" y="4794250"/>
          <p14:tracePt t="353411" x="1993900" y="4800600"/>
          <p14:tracePt t="353427" x="1993900" y="4808538"/>
          <p14:tracePt t="353427" x="2000250" y="4814888"/>
          <p14:tracePt t="353525" x="2014538" y="4837113"/>
          <p14:tracePt t="353766" x="2014538" y="4851400"/>
          <p14:tracePt t="353774" x="2014538" y="4857750"/>
          <p14:tracePt t="353781" x="2014538" y="4865688"/>
          <p14:tracePt t="353789" x="2014538" y="4879975"/>
          <p14:tracePt t="353797" x="2014538" y="4900613"/>
          <p14:tracePt t="354550" x="2008188" y="4908550"/>
          <p14:tracePt t="355237" x="2000250" y="4914900"/>
          <p14:tracePt t="355245" x="1993900" y="4914900"/>
          <p14:tracePt t="355277" x="1985963" y="4914900"/>
          <p14:tracePt t="355285" x="1971675" y="4914900"/>
          <p14:tracePt t="355293" x="1943100" y="4914900"/>
          <p14:tracePt t="355293" x="1928813" y="4914900"/>
          <p14:tracePt t="355309" x="1885950" y="4914900"/>
          <p14:tracePt t="355309" x="1843088" y="4914900"/>
          <p14:tracePt t="355326" x="1800225" y="4914900"/>
          <p14:tracePt t="355342" x="1757363" y="4914900"/>
          <p14:tracePt t="355358" x="1728788" y="4908550"/>
          <p14:tracePt t="355374" x="1685925" y="4908550"/>
          <p14:tracePt t="355391" x="1665288" y="4908550"/>
          <p14:tracePt t="355408" x="1628775" y="4894263"/>
          <p14:tracePt t="355424" x="1600200" y="4894263"/>
          <p14:tracePt t="355442" x="1585913" y="4894263"/>
          <p14:tracePt t="355458" x="1571625" y="4894263"/>
          <p14:tracePt t="355475" x="1557338" y="4894263"/>
          <p14:tracePt t="355492" x="1543050" y="4894263"/>
          <p14:tracePt t="355507" x="1528763" y="4894263"/>
          <p14:tracePt t="355524" x="1522413" y="4886325"/>
          <p14:tracePt t="355540" x="1514475" y="4886325"/>
          <p14:tracePt t="355557" x="1493838" y="4886325"/>
          <p14:tracePt t="355574" x="1485900" y="4886325"/>
          <p14:tracePt t="355591" x="1479550" y="4879975"/>
          <p14:tracePt t="355645" x="1471613" y="4879975"/>
          <p14:tracePt t="355693" x="1465263" y="4872038"/>
          <p14:tracePt t="355702" x="1465263" y="4865688"/>
          <p14:tracePt t="355709" x="1465263" y="4857750"/>
          <p14:tracePt t="355837" x="1465263" y="4851400"/>
          <p14:tracePt t="355837" x="1465263" y="4843463"/>
          <p14:tracePt t="355854" x="1465263" y="4814888"/>
          <p14:tracePt t="355861" x="1465263" y="4808538"/>
          <p14:tracePt t="355874" x="1465263" y="4786313"/>
          <p14:tracePt t="355877" x="1465263" y="4757738"/>
          <p14:tracePt t="355891" x="1465263" y="4729163"/>
          <p14:tracePt t="355907" x="1465263" y="4708525"/>
          <p14:tracePt t="355924" x="1443038" y="4686300"/>
          <p14:tracePt t="355940" x="1436688" y="4657725"/>
          <p14:tracePt t="355958" x="1428750" y="4629150"/>
          <p14:tracePt t="355974" x="1422400" y="4614863"/>
          <p14:tracePt t="355990" x="1422400" y="4608513"/>
          <p14:tracePt t="356008" x="1422400" y="4600575"/>
          <p14:tracePt t="356024" x="1422400" y="4579938"/>
          <p14:tracePt t="356040" x="1422400" y="4572000"/>
          <p14:tracePt t="356057" x="1422400" y="4565650"/>
          <p14:tracePt t="356075" x="1422400" y="4551363"/>
          <p14:tracePt t="356142" x="1422400" y="4537075"/>
          <p14:tracePt t="356149" x="1443038" y="4537075"/>
          <p14:tracePt t="356157" x="1485900" y="4537075"/>
          <p14:tracePt t="356165" x="1536700" y="4537075"/>
          <p14:tracePt t="356174" x="1628775" y="4537075"/>
          <p14:tracePt t="356191" x="1685925" y="4543425"/>
          <p14:tracePt t="356207" x="1743075" y="4557713"/>
          <p14:tracePt t="356225" x="1785938" y="4586288"/>
          <p14:tracePt t="356241" x="1814513" y="4600575"/>
          <p14:tracePt t="356257" x="1822450" y="4600575"/>
          <p14:tracePt t="356274" x="1843088" y="4600575"/>
          <p14:tracePt t="356290" x="1871663" y="4608513"/>
          <p14:tracePt t="356306" x="1885950" y="4608513"/>
          <p14:tracePt t="356324" x="1908175" y="4608513"/>
          <p14:tracePt t="356340" x="1943100" y="4622800"/>
          <p14:tracePt t="356357" x="2000250" y="4637088"/>
          <p14:tracePt t="356374" x="2028825" y="4643438"/>
          <p14:tracePt t="356389" x="2043113" y="4651375"/>
          <p14:tracePt t="356408" x="2085975" y="4672013"/>
          <p14:tracePt t="356423" x="2114550" y="4679950"/>
          <p14:tracePt t="356440" x="2157413" y="4686300"/>
          <p14:tracePt t="356456" x="2171700" y="4686300"/>
          <p14:tracePt t="356473" x="2214563" y="4714875"/>
          <p14:tracePt t="356489" x="2251075" y="4722813"/>
          <p14:tracePt t="356506" x="2279650" y="4729163"/>
          <p14:tracePt t="356523" x="2300288" y="4737100"/>
          <p14:tracePt t="356539" x="2314575" y="4737100"/>
          <p14:tracePt t="356539" x="2336800" y="4751388"/>
          <p14:tracePt t="356558" x="2357438" y="4757738"/>
          <p14:tracePt t="356573" x="2371725" y="4765675"/>
          <p14:tracePt t="356629" x="2393950" y="4765675"/>
          <p14:tracePt t="356648" x="2400300" y="4772025"/>
          <p14:tracePt t="356925" x="2408238" y="4772025"/>
          <p14:tracePt t="356934" x="2414588" y="4772025"/>
          <p14:tracePt t="356951" x="2428875" y="4772025"/>
          <p14:tracePt t="356957" x="2451100" y="4765675"/>
          <p14:tracePt t="356973" x="2457450" y="4757738"/>
          <p14:tracePt t="356973" x="2493963" y="4743450"/>
          <p14:tracePt t="356989" x="2551113" y="4714875"/>
          <p14:tracePt t="357006" x="2571750" y="4708525"/>
          <p14:tracePt t="357023" x="2579688" y="4700588"/>
          <p14:tracePt t="357039" x="2593975" y="4700588"/>
          <p14:tracePt t="357056" x="2622550" y="4694238"/>
          <p14:tracePt t="357073" x="2657475" y="4679950"/>
          <p14:tracePt t="357089" x="2665413" y="4679950"/>
          <p14:tracePt t="357133" x="2679700" y="4679950"/>
          <p14:tracePt t="357165" x="2686050" y="4679950"/>
          <p14:tracePt t="357173" x="2693988" y="4679950"/>
          <p14:tracePt t="357173" x="2700338" y="4679950"/>
          <p14:tracePt t="357189" x="2714625" y="4679950"/>
          <p14:tracePt t="357189" x="2736850" y="4679950"/>
          <p14:tracePt t="357205" x="2771775" y="4679950"/>
          <p14:tracePt t="357223" x="2808288" y="4679950"/>
          <p14:tracePt t="357239" x="2836863" y="4679950"/>
          <p14:tracePt t="357256" x="2857500" y="4679950"/>
          <p14:tracePt t="357271" x="2894013" y="4679950"/>
          <p14:tracePt t="357289" x="2928938" y="4679950"/>
          <p14:tracePt t="357305" x="2994025" y="4679950"/>
          <p14:tracePt t="357322" x="3071813" y="4679950"/>
          <p14:tracePt t="357339" x="3114675" y="4679950"/>
          <p14:tracePt t="357355" x="3128963" y="4679950"/>
          <p14:tracePt t="357372" x="3157538" y="4679950"/>
          <p14:tracePt t="357388" x="3186113" y="4679950"/>
          <p14:tracePt t="357406" x="3194050" y="4672013"/>
          <p14:tracePt t="357454" x="3200400" y="4672013"/>
          <p14:tracePt t="357613" x="3194050" y="4672013"/>
          <p14:tracePt t="357621" x="3151188" y="4672013"/>
          <p14:tracePt t="357627" x="3114675" y="4672013"/>
          <p14:tracePt t="357638" x="3086100" y="4672013"/>
          <p14:tracePt t="357638" x="2994025" y="4672013"/>
          <p14:tracePt t="357655" x="2894013" y="4672013"/>
          <p14:tracePt t="357672" x="2771775" y="4672013"/>
          <p14:tracePt t="357687" x="2679700" y="4672013"/>
          <p14:tracePt t="357705" x="2622550" y="4672013"/>
          <p14:tracePt t="357721" x="2586038" y="4672013"/>
          <p14:tracePt t="357739" x="2557463" y="4672013"/>
          <p14:tracePt t="357755" x="2514600" y="4672013"/>
          <p14:tracePt t="357771" x="2479675" y="4672013"/>
          <p14:tracePt t="357771" x="2471738" y="4672013"/>
          <p14:tracePt t="357790" x="2457450" y="4665663"/>
          <p14:tracePt t="357804" x="2443163" y="4665663"/>
          <p14:tracePt t="357878" x="2436813" y="4665663"/>
          <p14:tracePt t="358021" x="2443163" y="4665663"/>
          <p14:tracePt t="358029" x="2457450" y="4665663"/>
          <p14:tracePt t="358045" x="2465388" y="4665663"/>
          <p14:tracePt t="358053" x="2479675" y="4665663"/>
          <p14:tracePt t="358061" x="2500313" y="4665663"/>
          <p14:tracePt t="358072" x="2543175" y="4665663"/>
          <p14:tracePt t="358090" x="2579688" y="4665663"/>
          <p14:tracePt t="358105" x="2622550" y="4665663"/>
          <p14:tracePt t="358122" x="2665413" y="4665663"/>
          <p14:tracePt t="358138" x="2679700" y="4665663"/>
          <p14:tracePt t="358155" x="2714625" y="4665663"/>
          <p14:tracePt t="358171" x="2743200" y="4665663"/>
          <p14:tracePt t="358187" x="2771775" y="4665663"/>
          <p14:tracePt t="358204" x="2814638" y="4665663"/>
          <p14:tracePt t="358222" x="2843213" y="4665663"/>
          <p14:tracePt t="358237" x="2879725" y="4665663"/>
          <p14:tracePt t="358254" x="2886075" y="4665663"/>
          <p14:tracePt t="358271" x="2928938" y="4665663"/>
          <p14:tracePt t="358288" x="2951163" y="4665663"/>
          <p14:tracePt t="358304" x="2994025" y="4665663"/>
          <p14:tracePt t="358321" x="3008313" y="4665663"/>
          <p14:tracePt t="358338" x="3043238" y="4665663"/>
          <p14:tracePt t="358354" x="3086100" y="4665663"/>
          <p14:tracePt t="358371" x="3128963" y="4665663"/>
          <p14:tracePt t="358386" x="3179763" y="4665663"/>
          <p14:tracePt t="358403" x="3208338" y="4665663"/>
          <p14:tracePt t="358403" x="3222625" y="4665663"/>
          <p14:tracePt t="358422" x="3251200" y="4665663"/>
          <p14:tracePt t="358436" x="3300413" y="4665663"/>
          <p14:tracePt t="358454" x="3328988" y="4665663"/>
          <p14:tracePt t="358470" x="3336925" y="4665663"/>
          <p14:tracePt t="358509" x="3343275" y="4665663"/>
          <p14:tracePt t="358517" x="3379788" y="4665663"/>
          <p14:tracePt t="358524" x="3386138" y="4665663"/>
          <p14:tracePt t="358536" x="3394075" y="4665663"/>
          <p14:tracePt t="358573" x="3408363" y="4665663"/>
          <p14:tracePt t="358581" x="3414713" y="4665663"/>
          <p14:tracePt t="358592" x="3422650" y="4665663"/>
          <p14:tracePt t="358603" x="3457575" y="4665663"/>
          <p14:tracePt t="358620" x="3479800" y="4672013"/>
          <p14:tracePt t="358620" x="3486150" y="4672013"/>
          <p14:tracePt t="358653" x="3500438" y="4672013"/>
          <p14:tracePt t="358654" x="3508375" y="4672013"/>
          <p14:tracePt t="358670" x="3529013" y="4672013"/>
          <p14:tracePt t="358686" x="3536950" y="4672013"/>
          <p14:tracePt t="358733" x="3543300" y="4672013"/>
          <p14:tracePt t="358773" x="3551238" y="4672013"/>
          <p14:tracePt t="358781" x="3565525" y="4672013"/>
          <p14:tracePt t="358789" x="3579813" y="4672013"/>
          <p14:tracePt t="358805" x="3586163" y="4672013"/>
          <p14:tracePt t="358821" x="3600450" y="4672013"/>
          <p14:tracePt t="358853" x="3608388" y="4672013"/>
          <p14:tracePt t="358885" x="3614738" y="4672013"/>
          <p14:tracePt t="358901" x="3622675" y="4672013"/>
          <p14:tracePt t="358917" x="3643313" y="4672013"/>
          <p14:tracePt t="358925" x="3651250" y="4672013"/>
          <p14:tracePt t="358936" x="3657600" y="4672013"/>
          <p14:tracePt t="358953" x="3665538" y="4672013"/>
          <p14:tracePt t="358989" x="3679825" y="4672013"/>
          <p14:tracePt t="359021" x="3686175" y="4672013"/>
          <p14:tracePt t="359038" x="3694113" y="4672013"/>
          <p14:tracePt t="359045" x="3700463" y="4672013"/>
          <p14:tracePt t="359054" x="3722688" y="4672013"/>
          <p14:tracePt t="359070" x="3736975" y="4672013"/>
          <p14:tracePt t="359087" x="3765550" y="4672013"/>
          <p14:tracePt t="359102" x="3779838" y="4672013"/>
          <p14:tracePt t="359120" x="3800475" y="4672013"/>
          <p14:tracePt t="359136" x="3843338" y="4672013"/>
          <p14:tracePt t="359153" x="3908425" y="4672013"/>
          <p14:tracePt t="359169" x="3986213" y="4672013"/>
          <p14:tracePt t="359187" x="4022725" y="4672013"/>
          <p14:tracePt t="359202" x="4037013" y="4672013"/>
          <p14:tracePt t="359219" x="4057650" y="4672013"/>
          <p14:tracePt t="359236" x="4100513" y="4672013"/>
          <p14:tracePt t="359252" x="4214813" y="4672013"/>
          <p14:tracePt t="359269" x="4308475" y="4672013"/>
          <p14:tracePt t="359286" x="4400550" y="4672013"/>
          <p14:tracePt t="359303" x="4451350" y="4672013"/>
          <p14:tracePt t="359319" x="4500563" y="4672013"/>
          <p14:tracePt t="359336" x="4586288" y="4672013"/>
          <p14:tracePt t="359352" x="4694238" y="4672013"/>
          <p14:tracePt t="359368" x="4837113" y="4672013"/>
          <p14:tracePt t="359385" x="5008563" y="4657725"/>
          <p14:tracePt t="359403" x="5114925" y="4643438"/>
          <p14:tracePt t="359419" x="5214938" y="4622800"/>
          <p14:tracePt t="359435" x="5237163" y="4614863"/>
          <p14:tracePt t="359453" x="5272088" y="4614863"/>
          <p14:tracePt t="359573" x="5280025" y="4608513"/>
          <p14:tracePt t="359606" x="5265738" y="4572000"/>
          <p14:tracePt t="359613" x="5180013" y="4429125"/>
          <p14:tracePt t="359621" x="4965700" y="4151313"/>
          <p14:tracePt t="359635" x="4665663" y="3808413"/>
          <p14:tracePt t="359651" x="4122738" y="3165475"/>
          <p14:tracePt t="359669" x="3800475" y="2757488"/>
          <p14:tracePt t="359685" x="3529013" y="2422525"/>
          <p14:tracePt t="359702" x="3308350" y="2171700"/>
          <p14:tracePt t="359718" x="3179763" y="2028825"/>
          <p14:tracePt t="359735" x="3100388" y="1936750"/>
          <p14:tracePt t="359753" x="3057525" y="1893888"/>
          <p14:tracePt t="359768" x="3051175" y="1885950"/>
          <p14:tracePt t="359785" x="3022600" y="1879600"/>
          <p14:tracePt t="359801" x="3008313" y="1851025"/>
          <p14:tracePt t="359819" x="2943225" y="1808163"/>
          <p14:tracePt t="359835" x="2908300" y="1779588"/>
          <p14:tracePt t="359851" x="2886075" y="1757363"/>
          <p14:tracePt t="359893" x="2879725" y="1757363"/>
          <p14:tracePt t="359893" x="2843213" y="1751013"/>
          <p14:tracePt t="359902" x="2828925" y="1751013"/>
          <p14:tracePt t="359941" x="2814638" y="1751013"/>
          <p14:tracePt t="359982" x="2808288" y="1751013"/>
          <p14:tracePt t="359989" x="2800350" y="1751013"/>
          <p14:tracePt t="360029" x="2794000" y="1751013"/>
          <p14:tracePt t="360044" x="2771775" y="1751013"/>
          <p14:tracePt t="360044" x="2765425" y="1743075"/>
          <p14:tracePt t="360149" x="2851150" y="1743075"/>
          <p14:tracePt t="360157" x="2908300" y="1771650"/>
          <p14:tracePt t="360165" x="2979738" y="1793875"/>
          <p14:tracePt t="360173" x="3108325" y="1808163"/>
          <p14:tracePt t="360188" x="3222625" y="1828800"/>
          <p14:tracePt t="360200" x="3300413" y="1828800"/>
          <p14:tracePt t="360218" x="3357563" y="1828800"/>
          <p14:tracePt t="360235" x="3386138" y="1828800"/>
          <p14:tracePt t="360251" x="3414713" y="1828800"/>
          <p14:tracePt t="360268" x="3436938" y="1828800"/>
          <p14:tracePt t="360284" x="3443288" y="1828800"/>
          <p14:tracePt t="360413" x="3443288" y="1843088"/>
          <p14:tracePt t="360421" x="3422650" y="1871663"/>
          <p14:tracePt t="360429" x="3379788" y="1893888"/>
          <p14:tracePt t="360437" x="3236913" y="1993900"/>
          <p14:tracePt t="360451" x="3065463" y="2114550"/>
          <p14:tracePt t="360468" x="2871788" y="2279650"/>
          <p14:tracePt t="360483" x="2708275" y="2486025"/>
          <p14:tracePt t="360483" x="2622550" y="2651125"/>
          <p14:tracePt t="360502" x="2508250" y="2928938"/>
          <p14:tracePt t="360518" x="2479675" y="3271838"/>
          <p14:tracePt t="360534" x="2479675" y="3614738"/>
          <p14:tracePt t="360550" x="2479675" y="3922713"/>
          <p14:tracePt t="360567" x="2500313" y="4243388"/>
          <p14:tracePt t="360584" x="2528888" y="4522788"/>
          <p14:tracePt t="360601" x="2565400" y="4737100"/>
          <p14:tracePt t="360617" x="2565400" y="4894263"/>
          <p14:tracePt t="360634" x="2551113" y="4972050"/>
          <p14:tracePt t="360650" x="2508250" y="5057775"/>
          <p14:tracePt t="360667" x="2493963" y="5122863"/>
          <p14:tracePt t="360684" x="2471738" y="5172075"/>
          <p14:tracePt t="360701" x="2465388" y="5200650"/>
          <p14:tracePt t="360717" x="2457450" y="5229225"/>
          <p14:tracePt t="360734" x="2443163" y="5243513"/>
          <p14:tracePt t="360805" x="2436813" y="5243513"/>
          <p14:tracePt t="360814" x="2414588" y="5243513"/>
          <p14:tracePt t="360819" x="2351088" y="5243513"/>
          <p14:tracePt t="360833" x="2279650" y="5243513"/>
          <p14:tracePt t="360850" x="2193925" y="5243513"/>
          <p14:tracePt t="360867" x="2093913" y="5214938"/>
          <p14:tracePt t="360884" x="1943100" y="5157788"/>
          <p14:tracePt t="360901" x="1765300" y="5086350"/>
          <p14:tracePt t="360917" x="1557338" y="5000625"/>
          <p14:tracePt t="360934" x="1471613" y="4972050"/>
          <p14:tracePt t="360950" x="1422400" y="4957763"/>
          <p14:tracePt t="360966" x="1385888" y="4951413"/>
          <p14:tracePt t="360984" x="1371600" y="4943475"/>
          <p14:tracePt t="361000" x="1343025" y="4937125"/>
          <p14:tracePt t="361017" x="1336675" y="4937125"/>
          <p14:tracePt t="361033" x="1322388" y="4937125"/>
          <p14:tracePt t="361050" x="1308100" y="4929188"/>
          <p14:tracePt t="361101" x="1308100" y="4914900"/>
          <p14:tracePt t="361109" x="1308100" y="4900613"/>
          <p14:tracePt t="361116" x="1308100" y="4879975"/>
          <p14:tracePt t="361124" x="1293813" y="4857750"/>
          <p14:tracePt t="361174" x="1308100" y="4843463"/>
          <p14:tracePt t="361182" x="1371600" y="4843463"/>
          <p14:tracePt t="361189" x="1457325" y="4843463"/>
          <p14:tracePt t="361200" x="1600200" y="4843463"/>
          <p14:tracePt t="361216" x="1808163" y="4843463"/>
          <p14:tracePt t="361233" x="2014538" y="4843463"/>
          <p14:tracePt t="361249" x="2200275" y="4843463"/>
          <p14:tracePt t="361266" x="2357438" y="4843463"/>
          <p14:tracePt t="361282" x="2500313" y="4843463"/>
          <p14:tracePt t="361300" x="2657475" y="4843463"/>
          <p14:tracePt t="361317" x="2814638" y="4872038"/>
          <p14:tracePt t="361332" x="2928938" y="4879975"/>
          <p14:tracePt t="361350" x="2957513" y="4879975"/>
          <p14:tracePt t="361366" x="2994025" y="4879975"/>
          <p14:tracePt t="361383" x="3036888" y="4879975"/>
          <p14:tracePt t="361400" x="3094038" y="4900613"/>
          <p14:tracePt t="361417" x="3136900" y="4900613"/>
          <p14:tracePt t="361432" x="3171825" y="4900613"/>
          <p14:tracePt t="361449" x="3194050" y="4900613"/>
          <p14:tracePt t="361466" x="3222625" y="4900613"/>
          <p14:tracePt t="361482" x="3257550" y="4900613"/>
          <p14:tracePt t="361500" x="3294063" y="4900613"/>
          <p14:tracePt t="361515" x="3308350" y="4900613"/>
          <p14:tracePt t="361533" x="3336925" y="4900613"/>
          <p14:tracePt t="361549" x="3343275" y="4900613"/>
          <p14:tracePt t="361566" x="3357563" y="4894263"/>
          <p14:tracePt t="362109" x="3357563" y="4886325"/>
          <p14:tracePt t="362125" x="3351213" y="4886325"/>
          <p14:tracePt t="362158" x="3336925" y="4879975"/>
          <p14:tracePt t="362165" x="3328988" y="4872038"/>
          <p14:tracePt t="362173" x="3322638" y="4865688"/>
          <p14:tracePt t="362189" x="3294063" y="4843463"/>
          <p14:tracePt t="362198" x="3286125" y="4843463"/>
          <p14:tracePt t="362214" x="3257550" y="4837113"/>
          <p14:tracePt t="362232" x="3200400" y="4837113"/>
          <p14:tracePt t="362248" x="3122613" y="4837113"/>
          <p14:tracePt t="362264" x="3079750" y="4837113"/>
          <p14:tracePt t="362281" x="3014663" y="4837113"/>
          <p14:tracePt t="362298" x="2936875" y="4837113"/>
          <p14:tracePt t="362316" x="2908300" y="4837113"/>
          <p14:tracePt t="362332" x="2879725" y="4837113"/>
          <p14:tracePt t="362348" x="2843213" y="4837113"/>
          <p14:tracePt t="362365" x="2693988" y="4814888"/>
          <p14:tracePt t="362382" x="2543175" y="4814888"/>
          <p14:tracePt t="362398" x="2393950" y="4794250"/>
          <p14:tracePt t="362415" x="2271713" y="4779963"/>
          <p14:tracePt t="362431" x="2108200" y="4757738"/>
          <p14:tracePt t="362448" x="1979613" y="4708525"/>
          <p14:tracePt t="362464" x="1851025" y="4672013"/>
          <p14:tracePt t="362481" x="1736725" y="4651375"/>
          <p14:tracePt t="362499" x="1651000" y="4608513"/>
          <p14:tracePt t="362514" x="1608138" y="4594225"/>
          <p14:tracePt t="362531" x="1550988" y="4586288"/>
          <p14:tracePt t="362548" x="1508125" y="4586288"/>
          <p14:tracePt t="362564" x="1422400" y="4579938"/>
          <p14:tracePt t="362582" x="1393825" y="4572000"/>
          <p14:tracePt t="362597" x="1350963" y="4572000"/>
          <p14:tracePt t="362614" x="1293813" y="4572000"/>
          <p14:tracePt t="362631" x="1236663" y="4572000"/>
          <p14:tracePt t="362648" x="1208088" y="4572000"/>
          <p14:tracePt t="362664" x="1185863" y="4572000"/>
          <p14:tracePt t="362681" x="1165225" y="4572000"/>
          <p14:tracePt t="362698" x="1157288" y="4572000"/>
          <p14:tracePt t="362714" x="1150938" y="4572000"/>
          <p14:tracePt t="362730" x="1136650" y="4572000"/>
          <p14:tracePt t="362862" x="1171575" y="4572000"/>
          <p14:tracePt t="362862" x="1208088" y="4572000"/>
          <p14:tracePt t="362880" x="1222375" y="4572000"/>
          <p14:tracePt t="362881" x="1285875" y="4572000"/>
          <p14:tracePt t="362899" x="1343025" y="4572000"/>
          <p14:tracePt t="362914" x="1385888" y="4572000"/>
          <p14:tracePt t="362931" x="1443038" y="4572000"/>
          <p14:tracePt t="362948" x="1522413" y="4572000"/>
          <p14:tracePt t="362964" x="1585913" y="4572000"/>
          <p14:tracePt t="362964" x="1628775" y="4572000"/>
          <p14:tracePt t="362982" x="1700213" y="4614863"/>
          <p14:tracePt t="362997" x="1728788" y="4614863"/>
          <p14:tracePt t="363014" x="1743075" y="4622800"/>
          <p14:tracePt t="363030" x="1771650" y="4622800"/>
          <p14:tracePt t="363047" x="1793875" y="4629150"/>
          <p14:tracePt t="363063" x="1828800" y="4629150"/>
          <p14:tracePt t="363080" x="1865313" y="4637088"/>
          <p14:tracePt t="363098" x="1893888" y="4637088"/>
          <p14:tracePt t="363113" x="1928813" y="4637088"/>
          <p14:tracePt t="363131" x="1971675" y="4637088"/>
          <p14:tracePt t="363147" x="1979613" y="4637088"/>
          <p14:tracePt t="363164" x="1985963" y="4637088"/>
          <p14:tracePt t="363197" x="2000250" y="4637088"/>
          <p14:tracePt t="363197" x="2022475" y="4657725"/>
          <p14:tracePt t="363245" x="2028825" y="4657725"/>
          <p14:tracePt t="363253" x="2043113" y="4657725"/>
          <p14:tracePt t="363285" x="2051050" y="4657725"/>
          <p14:tracePt t="363297" x="2057400" y="4657725"/>
          <p14:tracePt t="363301" x="2079625" y="4657725"/>
          <p14:tracePt t="363313" x="2085975" y="4657725"/>
          <p14:tracePt t="363329" x="2108200" y="4651375"/>
          <p14:tracePt t="363347" x="2114550" y="4651375"/>
          <p14:tracePt t="363363" x="2128838" y="4651375"/>
          <p14:tracePt t="363363" x="2136775" y="4651375"/>
          <p14:tracePt t="363396" x="2171700" y="4651375"/>
          <p14:tracePt t="363397" x="2193925" y="4643438"/>
          <p14:tracePt t="363413" x="2200275" y="4643438"/>
          <p14:tracePt t="363431" x="2214563" y="4643438"/>
          <p14:tracePt t="363446" x="2228850" y="4643438"/>
          <p14:tracePt t="363463" x="2243138" y="4643438"/>
          <p14:tracePt t="363553" x="2236788" y="4643438"/>
          <p14:tracePt t="363573" x="2208213" y="4643438"/>
          <p14:tracePt t="363581" x="2171700" y="4643438"/>
          <p14:tracePt t="363597" x="2157413" y="4643438"/>
          <p14:tracePt t="363603" x="2136775" y="4657725"/>
          <p14:tracePt t="363612" x="2122488" y="4657725"/>
          <p14:tracePt t="363629" x="2114550" y="4657725"/>
          <p14:tracePt t="363646" x="2108200" y="4657725"/>
          <p14:tracePt t="363663" x="2085975" y="4657725"/>
          <p14:tracePt t="363680" x="2051050" y="4657725"/>
          <p14:tracePt t="363696" x="2000250" y="4657725"/>
          <p14:tracePt t="363713" x="1908175" y="4657725"/>
          <p14:tracePt t="363730" x="1843088" y="4657725"/>
          <p14:tracePt t="363745" x="1808163" y="4657725"/>
          <p14:tracePt t="363869" x="1800225" y="4651375"/>
          <p14:tracePt t="363885" x="1800225" y="4629150"/>
          <p14:tracePt t="363893" x="1800225" y="4622800"/>
          <p14:tracePt t="363896" x="1822450" y="4579938"/>
          <p14:tracePt t="363913" x="1843088" y="4565650"/>
          <p14:tracePt t="363929" x="1900238" y="4537075"/>
          <p14:tracePt t="363946" x="1957388" y="4514850"/>
          <p14:tracePt t="363963" x="2000250" y="4494213"/>
          <p14:tracePt t="363979" x="2043113" y="4486275"/>
          <p14:tracePt t="363996" x="2071688" y="4486275"/>
          <p14:tracePt t="364013" x="2079625" y="4486275"/>
          <p14:tracePt t="364028" x="2114550" y="4486275"/>
          <p14:tracePt t="364046" x="2136775" y="4479925"/>
          <p14:tracePt t="364062" x="2143125" y="4479925"/>
          <p14:tracePt t="364117" x="2157413" y="4479925"/>
          <p14:tracePt t="364149" x="2165350" y="4479925"/>
          <p14:tracePt t="364181" x="2171700" y="4479925"/>
          <p14:tracePt t="364189" x="2171700" y="4486275"/>
          <p14:tracePt t="364189" x="2179638" y="4508500"/>
          <p14:tracePt t="364205" x="2185988" y="4522788"/>
          <p14:tracePt t="364212" x="2185988" y="4529138"/>
          <p14:tracePt t="364221" x="2193925" y="4565650"/>
          <p14:tracePt t="364244" x="2193925" y="4579938"/>
          <p14:tracePt t="364245" x="2193925" y="4600575"/>
          <p14:tracePt t="364262" x="2193925" y="4614863"/>
          <p14:tracePt t="364279" x="2193925" y="4629150"/>
          <p14:tracePt t="364295" x="2185988" y="4637088"/>
          <p14:tracePt t="364333" x="2179638" y="4651375"/>
          <p14:tracePt t="364346" x="2157413" y="4665663"/>
          <p14:tracePt t="364346" x="2143125" y="4672013"/>
          <p14:tracePt t="364361" x="2122488" y="4686300"/>
          <p14:tracePt t="364378" x="2108200" y="4694238"/>
          <p14:tracePt t="364445" x="2100263" y="4694238"/>
          <p14:tracePt t="364453" x="2071688" y="4694238"/>
          <p14:tracePt t="364456" x="2057400" y="4672013"/>
          <p14:tracePt t="364462" x="2000250" y="4643438"/>
          <p14:tracePt t="364478" x="1971675" y="4622800"/>
          <p14:tracePt t="364495" x="1928813" y="4600575"/>
          <p14:tracePt t="364511" x="1922463" y="4594225"/>
          <p14:tracePt t="364573" x="1908175" y="4586288"/>
          <p14:tracePt t="364590" x="1900238" y="4579938"/>
          <p14:tracePt t="364621" x="1900238" y="4565650"/>
          <p14:tracePt t="364629" x="1928813" y="4557713"/>
          <p14:tracePt t="364644" x="1985963" y="4537075"/>
          <p14:tracePt t="364645" x="2000250" y="4537075"/>
          <p14:tracePt t="364661" x="2036763" y="4514850"/>
          <p14:tracePt t="364678" x="2065338" y="4514850"/>
          <p14:tracePt t="364694" x="2079625" y="4508500"/>
          <p14:tracePt t="364712" x="2100263" y="4508500"/>
          <p14:tracePt t="364830" x="2108200" y="4508500"/>
          <p14:tracePt t="364837" x="2114550" y="4508500"/>
          <p14:tracePt t="364845" x="2122488" y="4508500"/>
          <p14:tracePt t="364853" x="2165350" y="4508500"/>
          <p14:tracePt t="364861" x="2293938" y="4329113"/>
          <p14:tracePt t="364878" x="2408238" y="4108450"/>
          <p14:tracePt t="364894" x="2528888" y="3857625"/>
          <p14:tracePt t="364911" x="2686050" y="3586163"/>
          <p14:tracePt t="364927" x="2765425" y="3371850"/>
          <p14:tracePt t="364945" x="2865438" y="3157538"/>
          <p14:tracePt t="364961" x="2957513" y="2936875"/>
          <p14:tracePt t="364977" x="3036888" y="2757488"/>
          <p14:tracePt t="364993" x="3114675" y="2600325"/>
          <p14:tracePt t="365011" x="3171825" y="2500313"/>
          <p14:tracePt t="365028" x="3222625" y="2436813"/>
          <p14:tracePt t="365044" x="3271838" y="2351088"/>
          <p14:tracePt t="365044" x="3271838" y="2343150"/>
          <p14:tracePt t="365061" x="3300413" y="2308225"/>
          <p14:tracePt t="365078" x="3308350" y="2300288"/>
          <p14:tracePt t="365094" x="3336925" y="2257425"/>
          <p14:tracePt t="365111" x="3351213" y="2236788"/>
          <p14:tracePt t="365128" x="3371850" y="2200275"/>
          <p14:tracePt t="365143" x="3429000" y="2151063"/>
          <p14:tracePt t="365161" x="3522663" y="2071688"/>
          <p14:tracePt t="365177" x="3622675" y="2014538"/>
          <p14:tracePt t="365194" x="3665538" y="1985963"/>
          <p14:tracePt t="365211" x="3686175" y="1971675"/>
          <p14:tracePt t="365227" x="3708400" y="1971675"/>
          <p14:tracePt t="365244" x="3771900" y="1971675"/>
          <p14:tracePt t="365261" x="3894138" y="1943100"/>
          <p14:tracePt t="365278" x="4008438" y="1900238"/>
          <p14:tracePt t="365294" x="4086225" y="1900238"/>
          <p14:tracePt t="365311" x="4143375" y="1900238"/>
          <p14:tracePt t="365326" x="4186238" y="1900238"/>
          <p14:tracePt t="365344" x="4200525" y="1900238"/>
          <p14:tracePt t="365360" x="4208463" y="1900238"/>
          <p14:tracePt t="365405" x="4208463" y="1922463"/>
          <p14:tracePt t="365413" x="4122738" y="1965325"/>
          <p14:tracePt t="365421" x="4014788" y="1979613"/>
          <p14:tracePt t="365429" x="3794125" y="1993900"/>
          <p14:tracePt t="365443" x="3571875" y="1993900"/>
          <p14:tracePt t="365443" x="3451225" y="1993900"/>
          <p14:tracePt t="365462" x="3379788" y="1993900"/>
          <p14:tracePt t="365476" x="3236913" y="1993900"/>
          <p14:tracePt t="365493" x="3208338" y="1993900"/>
          <p14:tracePt t="365510" x="3165475" y="1993900"/>
          <p14:tracePt t="365527" x="3136900" y="1993900"/>
          <p14:tracePt t="365543" x="3114675" y="1993900"/>
          <p14:tracePt t="365560" x="3108325" y="1993900"/>
          <p14:tracePt t="365577" x="3094038" y="1993900"/>
          <p14:tracePt t="365593" x="3071813" y="1993900"/>
          <p14:tracePt t="365609" x="2979738" y="2022475"/>
          <p14:tracePt t="365626" x="2857500" y="2022475"/>
          <p14:tracePt t="365643" x="2693988" y="2043113"/>
          <p14:tracePt t="365660" x="2614613" y="2065338"/>
          <p14:tracePt t="365676" x="2571750" y="2079625"/>
          <p14:tracePt t="365749" x="2565400" y="2079625"/>
          <p14:tracePt t="365749" x="2557463" y="2071688"/>
          <p14:tracePt t="365773" x="2557463" y="2065338"/>
          <p14:tracePt t="365781" x="2557463" y="2057400"/>
          <p14:tracePt t="365789" x="2557463" y="2043113"/>
          <p14:tracePt t="365794" x="2557463" y="2022475"/>
          <p14:tracePt t="365810" x="2571750" y="1985963"/>
          <p14:tracePt t="365826" x="2586038" y="1965325"/>
          <p14:tracePt t="365843" x="2600325" y="1936750"/>
          <p14:tracePt t="365859" x="2614613" y="1928813"/>
          <p14:tracePt t="365859" x="2628900" y="1914525"/>
          <p14:tracePt t="365878" x="2651125" y="1914525"/>
          <p14:tracePt t="365893" x="2722563" y="1914525"/>
          <p14:tracePt t="365910" x="2794000" y="1914525"/>
          <p14:tracePt t="365926" x="2914650" y="1914525"/>
          <p14:tracePt t="365943" x="3071813" y="1914525"/>
          <p14:tracePt t="365960" x="3279775" y="1914525"/>
          <p14:tracePt t="365976" x="3486150" y="1914525"/>
          <p14:tracePt t="365993" x="3694113" y="1922463"/>
          <p14:tracePt t="366009" x="3922713" y="1936750"/>
          <p14:tracePt t="366026" x="4122738" y="1936750"/>
          <p14:tracePt t="366042" x="4314825" y="1936750"/>
          <p14:tracePt t="366059" x="4486275" y="1936750"/>
          <p14:tracePt t="366077" x="4629150" y="1936750"/>
          <p14:tracePt t="366077" x="4700588" y="1936750"/>
          <p14:tracePt t="366094" x="4800600" y="1936750"/>
          <p14:tracePt t="366110" x="4879975" y="1936750"/>
          <p14:tracePt t="366126" x="4937125" y="1936750"/>
          <p14:tracePt t="366143" x="5014913" y="1922463"/>
          <p14:tracePt t="366159" x="5072063" y="1914525"/>
          <p14:tracePt t="366176" x="5129213" y="1893888"/>
          <p14:tracePt t="366193" x="5172075" y="1893888"/>
          <p14:tracePt t="366210" x="5214938" y="1871663"/>
          <p14:tracePt t="366225" x="5237163" y="1865313"/>
          <p14:tracePt t="366243" x="5243513" y="1865313"/>
          <p14:tracePt t="366276" x="5251450" y="1865313"/>
          <p14:tracePt t="366581" x="5257800" y="1857375"/>
          <p14:tracePt t="366693" x="5280025" y="1857375"/>
          <p14:tracePt t="366701" x="5286375" y="1857375"/>
          <p14:tracePt t="366709" x="5337175" y="1857375"/>
          <p14:tracePt t="366709" x="5365750" y="1857375"/>
          <p14:tracePt t="366726" x="5429250" y="1857375"/>
          <p14:tracePt t="366742" x="5486400" y="1857375"/>
          <p14:tracePt t="366758" x="5551488" y="1857375"/>
          <p14:tracePt t="366775" x="5614988" y="1857375"/>
          <p14:tracePt t="366792" x="5694363" y="1857375"/>
          <p14:tracePt t="366808" x="5800725" y="1857375"/>
          <p14:tracePt t="366825" x="5937250" y="1857375"/>
          <p14:tracePt t="366842" x="6043613" y="1857375"/>
          <p14:tracePt t="366858" x="6100763" y="1857375"/>
          <p14:tracePt t="366874" x="6137275" y="1857375"/>
          <p14:tracePt t="366957" x="6129338" y="1857375"/>
          <p14:tracePt t="366965" x="6086475" y="1871663"/>
          <p14:tracePt t="366973" x="6029325" y="1871663"/>
          <p14:tracePt t="366981" x="5900738" y="1936750"/>
          <p14:tracePt t="366991" x="5686425" y="1971675"/>
          <p14:tracePt t="367008" x="5443538" y="2028825"/>
          <p14:tracePt t="367025" x="5143500" y="2157413"/>
          <p14:tracePt t="367041" x="4772025" y="2328863"/>
          <p14:tracePt t="367058" x="4414838" y="2565400"/>
          <p14:tracePt t="367075" x="4122738" y="2786063"/>
          <p14:tracePt t="367092" x="3937000" y="2922588"/>
          <p14:tracePt t="367109" x="3794125" y="3036888"/>
          <p14:tracePt t="367124" x="3671888" y="3236913"/>
          <p14:tracePt t="367142" x="3614738" y="3414713"/>
          <p14:tracePt t="367158" x="3600450" y="3608388"/>
          <p14:tracePt t="367175" x="3565525" y="3800475"/>
          <p14:tracePt t="367191" x="3543300" y="3965575"/>
          <p14:tracePt t="367208" x="3494088" y="4129088"/>
          <p14:tracePt t="367224" x="3443288" y="4271963"/>
          <p14:tracePt t="367241" x="3429000" y="4357688"/>
          <p14:tracePt t="367258" x="3422650" y="4437063"/>
          <p14:tracePt t="367274" x="3422650" y="4486275"/>
          <p14:tracePt t="367291" x="3436938" y="4543425"/>
          <p14:tracePt t="367307" x="3443288" y="4608513"/>
          <p14:tracePt t="367307" x="3443288" y="4637088"/>
          <p14:tracePt t="367325" x="3451225" y="4722813"/>
          <p14:tracePt t="367341" x="3465513" y="4772025"/>
          <p14:tracePt t="367357" x="3465513" y="4808538"/>
          <p14:tracePt t="367405" x="3465513" y="4814888"/>
          <p14:tracePt t="367541" x="3465513" y="4808538"/>
          <p14:tracePt t="367550" x="3443288" y="4808538"/>
          <p14:tracePt t="367557" x="3429000" y="4808538"/>
          <p14:tracePt t="367565" x="3408363" y="4800600"/>
          <p14:tracePt t="367574" x="3394075" y="4794250"/>
          <p14:tracePt t="367621" x="3379788" y="4794250"/>
          <p14:tracePt t="367629" x="3371850" y="4794250"/>
          <p14:tracePt t="367641" x="3343275" y="4772025"/>
          <p14:tracePt t="367645" x="3322638" y="4765675"/>
          <p14:tracePt t="367656" x="3286125" y="4757738"/>
          <p14:tracePt t="367674" x="3279775" y="4757738"/>
          <p14:tracePt t="367691" x="3265488" y="4757738"/>
          <p14:tracePt t="367706" x="3251200" y="4751388"/>
          <p14:tracePt t="367822" x="3251200" y="4743450"/>
          <p14:tracePt t="367886" x="3251200" y="4737100"/>
          <p14:tracePt t="367901" x="3257550" y="4737100"/>
          <p14:tracePt t="367909" x="3265488" y="4737100"/>
          <p14:tracePt t="367910" x="3279775" y="4729163"/>
          <p14:tracePt t="367923" x="3336925" y="4714875"/>
          <p14:tracePt t="367940" x="3429000" y="4714875"/>
          <p14:tracePt t="367940" x="3465513" y="4708525"/>
          <p14:tracePt t="367957" x="3551238" y="4686300"/>
          <p14:tracePt t="367974" x="3586163" y="4686300"/>
          <p14:tracePt t="367991" x="3608388" y="4686300"/>
          <p14:tracePt t="368006" x="3629025" y="4686300"/>
          <p14:tracePt t="368024" x="3665538" y="4686300"/>
          <p14:tracePt t="368040" x="3694113" y="4686300"/>
          <p14:tracePt t="368056" x="3736975" y="4686300"/>
          <p14:tracePt t="368073" x="3794125" y="4679950"/>
          <p14:tracePt t="368089" x="3836988" y="4679950"/>
          <p14:tracePt t="368107" x="3894138" y="4679950"/>
          <p14:tracePt t="368123" x="3957638" y="4679950"/>
          <p14:tracePt t="368140" x="3979863" y="4679950"/>
          <p14:tracePt t="368156" x="4043363" y="4679950"/>
          <p14:tracePt t="368173" x="4086225" y="4672013"/>
          <p14:tracePt t="368189" x="4143375" y="4657725"/>
          <p14:tracePt t="368206" x="4208463" y="4657725"/>
          <p14:tracePt t="368223" x="4257675" y="4637088"/>
          <p14:tracePt t="368240" x="4314825" y="4629150"/>
          <p14:tracePt t="368257" x="4357688" y="4629150"/>
          <p14:tracePt t="368272" x="4386263" y="4622800"/>
          <p14:tracePt t="368290" x="4400550" y="4622800"/>
          <p14:tracePt t="368306" x="4408488" y="4622800"/>
          <p14:tracePt t="368323" x="4422775" y="4622800"/>
          <p14:tracePt t="368339" x="4443413" y="4622800"/>
          <p14:tracePt t="368356" x="4486275" y="4614863"/>
          <p14:tracePt t="368372" x="4572000" y="4600575"/>
          <p14:tracePt t="368429" x="4579938" y="4600575"/>
          <p14:tracePt t="368509" x="4565650" y="4600575"/>
          <p14:tracePt t="368517" x="4557713" y="4600575"/>
          <p14:tracePt t="368525" x="4543425" y="4600575"/>
          <p14:tracePt t="368541" x="4514850" y="4600575"/>
          <p14:tracePt t="368556" x="4500563" y="4600575"/>
          <p14:tracePt t="368572" x="4457700" y="4608513"/>
          <p14:tracePt t="368590" x="4429125" y="4614863"/>
          <p14:tracePt t="368605" x="4386263" y="4614863"/>
          <p14:tracePt t="368623" x="4343400" y="4614863"/>
          <p14:tracePt t="368639" x="4308475" y="4614863"/>
          <p14:tracePt t="368656" x="4265613" y="4614863"/>
          <p14:tracePt t="368672" x="4165600" y="4614863"/>
          <p14:tracePt t="368689" x="4008438" y="4614863"/>
          <p14:tracePt t="368706" x="3814763" y="4614863"/>
          <p14:tracePt t="368722" x="3643313" y="4614863"/>
          <p14:tracePt t="368740" x="3522663" y="4614863"/>
          <p14:tracePt t="368756" x="3379788" y="4614863"/>
          <p14:tracePt t="368756" x="3308350" y="4614863"/>
          <p14:tracePt t="368772" x="3257550" y="4614863"/>
          <p14:tracePt t="368788" x="3165475" y="4614863"/>
          <p14:tracePt t="368805" x="3122613" y="4637088"/>
          <p14:tracePt t="368822" x="3114675" y="4637088"/>
          <p14:tracePt t="368839" x="3094038" y="4637088"/>
          <p14:tracePt t="368855" x="3079750" y="4637088"/>
          <p14:tracePt t="368872" x="3051175" y="4637088"/>
          <p14:tracePt t="368888" x="3028950" y="4637088"/>
          <p14:tracePt t="368905" x="2994025" y="4629150"/>
          <p14:tracePt t="369029" x="3028950" y="4629150"/>
          <p14:tracePt t="369037" x="3043238" y="4637088"/>
          <p14:tracePt t="369045" x="3122613" y="4643438"/>
          <p14:tracePt t="369061" x="3200400" y="4643438"/>
          <p14:tracePt t="369073" x="3343275" y="4643438"/>
          <p14:tracePt t="369089" x="3394075" y="4643438"/>
          <p14:tracePt t="369106" x="3443288" y="4643438"/>
          <p14:tracePt t="369122" x="3471863" y="4643438"/>
          <p14:tracePt t="369138" x="3514725" y="4643438"/>
          <p14:tracePt t="369154" x="3529013" y="4643438"/>
          <p14:tracePt t="369171" x="3536950" y="4643438"/>
          <p14:tracePt t="369188" x="3600450" y="4643438"/>
          <p14:tracePt t="369205" x="3665538" y="4643438"/>
          <p14:tracePt t="369221" x="3714750" y="4643438"/>
          <p14:tracePt t="369239" x="3786188" y="4643438"/>
          <p14:tracePt t="369255" x="3829050" y="4643438"/>
          <p14:tracePt t="369272" x="3851275" y="4643438"/>
          <p14:tracePt t="369289" x="3886200" y="4643438"/>
          <p14:tracePt t="369305" x="3914775" y="4643438"/>
          <p14:tracePt t="369322" x="3979863" y="4643438"/>
          <p14:tracePt t="369337" x="4057650" y="4643438"/>
          <p14:tracePt t="369354" x="4129088" y="4643438"/>
          <p14:tracePt t="369371" x="4200525" y="4643438"/>
          <p14:tracePt t="369388" x="4294188" y="4643438"/>
          <p14:tracePt t="369406" x="4365625" y="4643438"/>
          <p14:tracePt t="369421" x="4465638" y="4643438"/>
          <p14:tracePt t="369439" x="4557713" y="4643438"/>
          <p14:tracePt t="369454" x="4665663" y="4643438"/>
          <p14:tracePt t="369471" x="4800600" y="4643438"/>
          <p14:tracePt t="369487" x="4922838" y="4643438"/>
          <p14:tracePt t="369504" x="4994275" y="4643438"/>
          <p14:tracePt t="369521" x="5022850" y="4643438"/>
          <p14:tracePt t="369537" x="5037138" y="4643438"/>
          <p14:tracePt t="369574" x="5043488" y="4643438"/>
          <p14:tracePt t="369582" x="5065713" y="4643438"/>
          <p14:tracePt t="369588" x="5080000" y="4643438"/>
          <p14:tracePt t="369604" x="5165725" y="4643438"/>
          <p14:tracePt t="369621" x="5222875" y="4643438"/>
          <p14:tracePt t="369638" x="5243513" y="4643438"/>
          <p14:tracePt t="369654" x="5257800" y="4643438"/>
          <p14:tracePt t="369671" x="5272088" y="4643438"/>
          <p14:tracePt t="369768" x="5280025" y="4643438"/>
          <p14:tracePt t="369797" x="5286375" y="4643438"/>
          <p14:tracePt t="369981" x="5294313" y="4643438"/>
          <p14:tracePt t="370245" x="5300663" y="4643438"/>
          <p14:tracePt t="370250" x="5314950" y="4643438"/>
          <p14:tracePt t="370254" x="5329238" y="4643438"/>
          <p14:tracePt t="370269" x="5386388" y="4643438"/>
          <p14:tracePt t="370287" x="5443538" y="4643438"/>
          <p14:tracePt t="370304" x="5465763" y="4651375"/>
          <p14:tracePt t="370319" x="5508625" y="4651375"/>
          <p14:tracePt t="370337" x="5586413" y="4665663"/>
          <p14:tracePt t="370353" x="5643563" y="4665663"/>
          <p14:tracePt t="370370" x="5700713" y="4665663"/>
          <p14:tracePt t="370386" x="5765800" y="4665663"/>
          <p14:tracePt t="370403" x="5843588" y="4665663"/>
          <p14:tracePt t="370419" x="5929313" y="4665663"/>
          <p14:tracePt t="370419" x="5972175" y="4665663"/>
          <p14:tracePt t="370437" x="6072188" y="4665663"/>
          <p14:tracePt t="370453" x="6165850" y="4665663"/>
          <p14:tracePt t="370469" x="6272213" y="4665663"/>
          <p14:tracePt t="370486" x="6380163" y="4665663"/>
          <p14:tracePt t="370502" x="6480175" y="4665663"/>
          <p14:tracePt t="370520" x="6623050" y="4665663"/>
          <p14:tracePt t="370535" x="6743700" y="4665663"/>
          <p14:tracePt t="370553" x="6851650" y="4665663"/>
          <p14:tracePt t="370570" x="6929438" y="4665663"/>
          <p14:tracePt t="370587" x="6980238" y="4665663"/>
          <p14:tracePt t="370602" x="7023100" y="4665663"/>
          <p14:tracePt t="370619" x="7080250" y="4665663"/>
          <p14:tracePt t="370635" x="7237413" y="4665663"/>
          <p14:tracePt t="370653" x="7308850" y="4686300"/>
          <p14:tracePt t="370670" x="7315200" y="4686300"/>
          <p14:tracePt t="370741" x="7323138" y="4686300"/>
          <p14:tracePt t="370757" x="7329488" y="4686300"/>
          <p14:tracePt t="370765" x="7343775" y="4686300"/>
          <p14:tracePt t="370769" x="7372350" y="4686300"/>
          <p14:tracePt t="370786" x="7415213" y="4686300"/>
          <p14:tracePt t="370802" x="7458075" y="4686300"/>
          <p14:tracePt t="370820" x="7480300" y="4686300"/>
          <p14:tracePt t="370836" x="7494588" y="4686300"/>
          <p14:tracePt t="370836" x="7508875" y="4686300"/>
          <p14:tracePt t="370869" x="7515225" y="4686300"/>
          <p14:tracePt t="371086" x="7515225" y="4679950"/>
          <p14:tracePt t="371093" x="7508875" y="4672013"/>
          <p14:tracePt t="371109" x="7508875" y="4657725"/>
          <p14:tracePt t="371120" x="7500938" y="4651375"/>
          <p14:tracePt t="371133" x="7486650" y="4637088"/>
          <p14:tracePt t="371140" x="7480300" y="4608513"/>
          <p14:tracePt t="371152" x="7466013" y="4600575"/>
          <p14:tracePt t="371169" x="7458075" y="4565650"/>
          <p14:tracePt t="371186" x="7443788" y="4551363"/>
          <p14:tracePt t="371229" x="7437438" y="4543425"/>
          <p14:tracePt t="371237" x="7429500" y="4543425"/>
          <p14:tracePt t="371253" x="7408863" y="4537075"/>
          <p14:tracePt t="371254" x="7400925" y="4529138"/>
          <p14:tracePt t="371269" x="7386638" y="4514850"/>
          <p14:tracePt t="371286" x="7380288" y="4508500"/>
          <p14:tracePt t="371301" x="7372350" y="4508500"/>
          <p14:tracePt t="371319" x="7366000" y="4508500"/>
          <p14:tracePt t="371335" x="7343775" y="4508500"/>
          <p14:tracePt t="371352" x="7300913" y="4508500"/>
          <p14:tracePt t="371369" x="7280275" y="4508500"/>
          <p14:tracePt t="371384" x="7272338" y="4508500"/>
          <p14:tracePt t="371437" x="7258050" y="4508500"/>
          <p14:tracePt t="371445" x="7251700" y="4508500"/>
          <p14:tracePt t="371453" x="7243763" y="4508500"/>
          <p14:tracePt t="371460" x="7237413" y="4514850"/>
          <p14:tracePt t="371469" x="7229475" y="4537075"/>
          <p14:tracePt t="371486" x="7229475" y="4565650"/>
          <p14:tracePt t="371501" x="7229475" y="4579938"/>
          <p14:tracePt t="371519" x="7251700" y="4622800"/>
          <p14:tracePt t="371535" x="7272338" y="4643438"/>
          <p14:tracePt t="371552" x="7308850" y="4672013"/>
          <p14:tracePt t="371568" x="7337425" y="4694238"/>
          <p14:tracePt t="371584" x="7343775" y="4694238"/>
          <p14:tracePt t="371602" x="7372350" y="4694238"/>
          <p14:tracePt t="371618" x="7415213" y="4700588"/>
          <p14:tracePt t="371635" x="7472363" y="4714875"/>
          <p14:tracePt t="371652" x="7500938" y="4714875"/>
          <p14:tracePt t="371668" x="7515225" y="4714875"/>
          <p14:tracePt t="371684" x="7537450" y="4714875"/>
          <p14:tracePt t="371701" x="7551738" y="4714875"/>
          <p14:tracePt t="371717" x="7594600" y="4714875"/>
          <p14:tracePt t="371735" x="7615238" y="4714875"/>
          <p14:tracePt t="371751" x="7629525" y="4714875"/>
          <p14:tracePt t="371768" x="7637463" y="4714875"/>
          <p14:tracePt t="371784" x="7651750" y="4714875"/>
          <p14:tracePt t="371800" x="7686675" y="4679950"/>
          <p14:tracePt t="371818" x="7708900" y="4665663"/>
          <p14:tracePt t="371835" x="7715250" y="4651375"/>
          <p14:tracePt t="371851" x="7723188" y="4637088"/>
          <p14:tracePt t="371868" x="7723188" y="4608513"/>
          <p14:tracePt t="371917" x="7723188" y="4600575"/>
          <p14:tracePt t="371933" x="7723188" y="4594225"/>
          <p14:tracePt t="371941" x="7700963" y="4594225"/>
          <p14:tracePt t="371949" x="7680325" y="4594225"/>
          <p14:tracePt t="371949" x="7651750" y="4594225"/>
          <p14:tracePt t="371957" x="7623175" y="4594225"/>
          <p14:tracePt t="371968" x="7566025" y="4594225"/>
          <p14:tracePt t="371984" x="7543800" y="4594225"/>
          <p14:tracePt t="372001" x="7537450" y="4594225"/>
          <p14:tracePt t="372017" x="7529513" y="4594225"/>
          <p14:tracePt t="372034" x="7508875" y="4594225"/>
          <p14:tracePt t="372051" x="7486650" y="4614863"/>
          <p14:tracePt t="372067" x="7458075" y="4637088"/>
          <p14:tracePt t="372067" x="7443788" y="4643438"/>
          <p14:tracePt t="372085" x="7437438" y="4651375"/>
          <p14:tracePt t="372101" x="7429500" y="4657725"/>
          <p14:tracePt t="372157" x="7429500" y="4665663"/>
          <p14:tracePt t="372173" x="7429500" y="4672013"/>
          <p14:tracePt t="372181" x="7429500" y="4679950"/>
          <p14:tracePt t="372189" x="7429500" y="4686300"/>
          <p14:tracePt t="372197" x="7429500" y="4694238"/>
          <p14:tracePt t="372205" x="7429500" y="4700588"/>
          <p14:tracePt t="372217" x="7429500" y="4708525"/>
          <p14:tracePt t="372269" x="7437438" y="4708525"/>
          <p14:tracePt t="372277" x="7458075" y="4708525"/>
          <p14:tracePt t="372285" x="7486650" y="4708525"/>
          <p14:tracePt t="372309" x="7500938" y="4708525"/>
          <p14:tracePt t="372325" x="7523163" y="4708525"/>
          <p14:tracePt t="372328" x="7529513" y="4708525"/>
          <p14:tracePt t="372334" x="7537450" y="4708525"/>
          <p14:tracePt t="372373" x="7543800" y="4708525"/>
          <p14:tracePt t="372381" x="7566025" y="4708525"/>
          <p14:tracePt t="372400" x="7572375" y="4708525"/>
          <p14:tracePt t="372401" x="7594600" y="4694238"/>
          <p14:tracePt t="372485" x="7600950" y="4686300"/>
          <p14:tracePt t="372501" x="7608888" y="4679950"/>
          <p14:tracePt t="372517" x="7615238" y="4672013"/>
          <p14:tracePt t="372525" x="7615238" y="4665663"/>
          <p14:tracePt t="372541" x="7615238" y="4657725"/>
          <p14:tracePt t="372551" x="7615238" y="4651375"/>
          <p14:tracePt t="372567" x="7615238" y="4643438"/>
          <p14:tracePt t="372583" x="7615238" y="4614863"/>
          <p14:tracePt t="372600" x="7608888" y="4608513"/>
          <p14:tracePt t="372616" x="7580313" y="4600575"/>
          <p14:tracePt t="372634" x="7558088" y="4572000"/>
          <p14:tracePt t="372650" x="7537450" y="4557713"/>
          <p14:tracePt t="372667" x="7515225" y="4537075"/>
          <p14:tracePt t="372683" x="7508875" y="4529138"/>
          <p14:tracePt t="372701" x="7494588" y="4522788"/>
          <p14:tracePt t="372749" x="7486650" y="4522788"/>
          <p14:tracePt t="372757" x="7480300" y="4514850"/>
          <p14:tracePt t="372773" x="7466013" y="4514850"/>
          <p14:tracePt t="372789" x="7458075" y="4514850"/>
          <p14:tracePt t="372805" x="7443788" y="4514850"/>
          <p14:tracePt t="372829" x="7429500" y="4514850"/>
          <p14:tracePt t="372840" x="7423150" y="4514850"/>
          <p14:tracePt t="372877" x="7415213" y="4514850"/>
          <p14:tracePt t="372909" x="7394575" y="4514850"/>
          <p14:tracePt t="372919" x="7380288" y="4514850"/>
          <p14:tracePt t="372957" x="7372350" y="4514850"/>
          <p14:tracePt t="372973" x="7366000" y="4514850"/>
          <p14:tracePt t="372981" x="7358063" y="4514850"/>
          <p14:tracePt t="372991" x="7351713" y="4529138"/>
          <p14:tracePt t="373000" x="7343775" y="4537075"/>
          <p14:tracePt t="373015" x="7337425" y="4543425"/>
          <p14:tracePt t="373032" x="7337425" y="4572000"/>
          <p14:tracePt t="373050" x="7337425" y="4579938"/>
          <p14:tracePt t="373148" x="7337425" y="4586288"/>
          <p14:tracePt t="373221" x="7329488" y="4594225"/>
          <p14:tracePt t="373229" x="7300913" y="4594225"/>
          <p14:tracePt t="373237" x="7223125" y="4565650"/>
          <p14:tracePt t="373245" x="6900863" y="4457700"/>
          <p14:tracePt t="373254" x="6637338" y="4351338"/>
          <p14:tracePt t="373266" x="6072188" y="4051300"/>
          <p14:tracePt t="373282" x="5322888" y="3636963"/>
          <p14:tracePt t="373299" x="4779963" y="3343275"/>
          <p14:tracePt t="373316" x="4386263" y="3151188"/>
          <p14:tracePt t="373332" x="3994150" y="2951163"/>
          <p14:tracePt t="373349" x="3857625" y="2900363"/>
          <p14:tracePt t="373365" x="3700463" y="2886075"/>
          <p14:tracePt t="373382" x="3536950" y="2865438"/>
          <p14:tracePt t="373399" x="3294063" y="2836863"/>
          <p14:tracePt t="373415" x="3114675" y="2800350"/>
          <p14:tracePt t="373432" x="2943225" y="2771775"/>
          <p14:tracePt t="373449" x="2814638" y="2765425"/>
          <p14:tracePt t="373465" x="2700338" y="2728913"/>
          <p14:tracePt t="373481" x="2608263" y="2714625"/>
          <p14:tracePt t="373498" x="2451100" y="2665413"/>
          <p14:tracePt t="373515" x="2286000" y="2614613"/>
          <p14:tracePt t="373532" x="2171700" y="2593975"/>
          <p14:tracePt t="373548" x="2043113" y="2528888"/>
          <p14:tracePt t="373566" x="1843088" y="2422525"/>
          <p14:tracePt t="373581" x="1608138" y="2300288"/>
          <p14:tracePt t="373599" x="1465263" y="2193925"/>
          <p14:tracePt t="373616" x="1379538" y="2128838"/>
          <p14:tracePt t="373633" x="1350963" y="2079625"/>
          <p14:tracePt t="373648" x="1328738" y="2022475"/>
          <p14:tracePt t="373666" x="1293813" y="1965325"/>
          <p14:tracePt t="373681" x="1285875" y="1951038"/>
          <p14:tracePt t="373725" x="1285875" y="1943100"/>
          <p14:tracePt t="373733" x="1279525" y="1936750"/>
          <p14:tracePt t="373739" x="1271588" y="1928813"/>
          <p14:tracePt t="373748" x="1257300" y="1879600"/>
          <p14:tracePt t="373765" x="1250950" y="1836738"/>
          <p14:tracePt t="373782" x="1228725" y="1814513"/>
          <p14:tracePt t="373797" x="1228725" y="1808163"/>
          <p14:tracePt t="373845" x="1228725" y="1800225"/>
          <p14:tracePt t="373861" x="1228725" y="1793875"/>
          <p14:tracePt t="373868" x="1250950" y="1793875"/>
          <p14:tracePt t="373877" x="1271588" y="1793875"/>
          <p14:tracePt t="373884" x="1322388" y="1793875"/>
          <p14:tracePt t="373898" x="1371600" y="1793875"/>
          <p14:tracePt t="373914" x="1457325" y="1793875"/>
          <p14:tracePt t="373932" x="1585913" y="1814513"/>
          <p14:tracePt t="373948" x="1743075" y="1822450"/>
          <p14:tracePt t="373948" x="1828800" y="1822450"/>
          <p14:tracePt t="373966" x="1985963" y="1822450"/>
          <p14:tracePt t="373982" x="2114550" y="1836738"/>
          <p14:tracePt t="373997" x="2208213" y="1851025"/>
          <p14:tracePt t="374015" x="2293938" y="1851025"/>
          <p14:tracePt t="374031" x="2408238" y="1865313"/>
          <p14:tracePt t="374048" x="2508250" y="1865313"/>
          <p14:tracePt t="374064" x="2628900" y="1865313"/>
          <p14:tracePt t="374082" x="2743200" y="1879600"/>
          <p14:tracePt t="374098" x="2808288" y="1885950"/>
          <p14:tracePt t="374115" x="2886075" y="1893888"/>
          <p14:tracePt t="374131" x="2900363" y="1893888"/>
          <p14:tracePt t="374148" x="2943225" y="1893888"/>
          <p14:tracePt t="374165" x="3043238" y="1893888"/>
          <p14:tracePt t="374182" x="3136900" y="1893888"/>
          <p14:tracePt t="374197" x="3208338" y="1893888"/>
          <p14:tracePt t="374215" x="3314700" y="1893888"/>
          <p14:tracePt t="374231" x="3379788" y="1893888"/>
          <p14:tracePt t="374248" x="3422650" y="1893888"/>
          <p14:tracePt t="374264" x="3451225" y="1893888"/>
          <p14:tracePt t="374281" x="3465513" y="1893888"/>
          <p14:tracePt t="374298" x="3486150" y="1893888"/>
          <p14:tracePt t="374313" x="3529013" y="1893888"/>
          <p14:tracePt t="374330" x="3565525" y="1893888"/>
          <p14:tracePt t="374348" x="3579813" y="1893888"/>
          <p14:tracePt t="374363" x="3600450" y="1893888"/>
          <p14:tracePt t="374382" x="3614738" y="1893888"/>
          <p14:tracePt t="374398" x="3665538" y="1893888"/>
          <p14:tracePt t="374415" x="3714750" y="1893888"/>
          <p14:tracePt t="374430" x="3808413" y="1893888"/>
          <p14:tracePt t="374448" x="3900488" y="1893888"/>
          <p14:tracePt t="374464" x="3951288" y="1893888"/>
          <p14:tracePt t="374480" x="3994150" y="1893888"/>
          <p14:tracePt t="374497" x="4043363" y="1893888"/>
          <p14:tracePt t="374513" x="4086225" y="1893888"/>
          <p14:tracePt t="374531" x="4137025" y="1893888"/>
          <p14:tracePt t="374547" x="4194175" y="1893888"/>
          <p14:tracePt t="374564" x="4271963" y="1893888"/>
          <p14:tracePt t="374580" x="4365625" y="1893888"/>
          <p14:tracePt t="374597" x="4443413" y="1893888"/>
          <p14:tracePt t="374613" x="4486275" y="1893888"/>
          <p14:tracePt t="374632" x="4508500" y="1893888"/>
          <p14:tracePt t="374647" x="4551363" y="1893888"/>
          <p14:tracePt t="374664" x="4600575" y="1893888"/>
          <p14:tracePt t="374680" x="4665663" y="1893888"/>
          <p14:tracePt t="374697" x="4729163" y="1893888"/>
          <p14:tracePt t="374714" x="4808538" y="1893888"/>
          <p14:tracePt t="374730" x="4872038" y="1893888"/>
          <p14:tracePt t="374747" x="4951413" y="1893888"/>
          <p14:tracePt t="374763" x="5014913" y="1893888"/>
          <p14:tracePt t="374780" x="5072063" y="1893888"/>
          <p14:tracePt t="374796" x="5186363" y="1893888"/>
          <p14:tracePt t="374814" x="5322888" y="1893888"/>
          <p14:tracePt t="374830" x="5443538" y="1893888"/>
          <p14:tracePt t="374846" x="5543550" y="1871663"/>
          <p14:tracePt t="374863" x="5580063" y="1871663"/>
          <p14:tracePt t="374879" x="5594350" y="1871663"/>
          <p14:tracePt t="374897" x="5614988" y="1871663"/>
          <p14:tracePt t="374913" x="5622925" y="1871663"/>
          <p14:tracePt t="375021" x="5614988" y="1871663"/>
          <p14:tracePt t="375029" x="5572125" y="1885950"/>
          <p14:tracePt t="375037" x="5529263" y="1885950"/>
          <p14:tracePt t="375047" x="5472113" y="1900238"/>
          <p14:tracePt t="375063" x="5443538" y="1908175"/>
          <p14:tracePt t="375080" x="5386388" y="1928813"/>
          <p14:tracePt t="375096" x="5314950" y="1979613"/>
          <p14:tracePt t="375113" x="5222875" y="2051050"/>
          <p14:tracePt t="375129" x="5094288" y="2185988"/>
          <p14:tracePt t="375146" x="4965700" y="2351088"/>
          <p14:tracePt t="375164" x="4879975" y="2471738"/>
          <p14:tracePt t="375180" x="4786313" y="2636838"/>
          <p14:tracePt t="375180" x="4751388" y="2700338"/>
          <p14:tracePt t="375197" x="4743450" y="2736850"/>
          <p14:tracePt t="375212" x="4722813" y="2886075"/>
          <p14:tracePt t="375230" x="4722813" y="2979738"/>
          <p14:tracePt t="375246" x="4722813" y="3100388"/>
          <p14:tracePt t="375263" x="4722813" y="3271838"/>
          <p14:tracePt t="375279" x="4737100" y="3436938"/>
          <p14:tracePt t="375296" x="4786313" y="3579813"/>
          <p14:tracePt t="375313" x="4808538" y="3708400"/>
          <p14:tracePt t="375329" x="4808538" y="3814763"/>
          <p14:tracePt t="375347" x="4808538" y="3922713"/>
          <p14:tracePt t="375362" x="4751388" y="4100513"/>
          <p14:tracePt t="375380" x="4686300" y="4286250"/>
          <p14:tracePt t="375396" x="4637088" y="4429125"/>
          <p14:tracePt t="375396" x="4600575" y="4494213"/>
          <p14:tracePt t="375413" x="4579938" y="4529138"/>
          <p14:tracePt t="375429" x="4557713" y="4543425"/>
          <p14:tracePt t="375446" x="4494213" y="4579938"/>
          <p14:tracePt t="375462" x="4422775" y="4608513"/>
          <p14:tracePt t="375479" x="4400550" y="4614863"/>
          <p14:tracePt t="375495" x="4365625" y="4629150"/>
          <p14:tracePt t="375513" x="4337050" y="4637088"/>
          <p14:tracePt t="375530" x="4294188" y="4637088"/>
          <p14:tracePt t="375545" x="4222750" y="4651375"/>
          <p14:tracePt t="375563" x="4086225" y="4651375"/>
          <p14:tracePt t="375579" x="3979863" y="4651375"/>
          <p14:tracePt t="375596" x="3871913" y="4651375"/>
          <p14:tracePt t="375612" x="3743325" y="4651375"/>
          <p14:tracePt t="375630" x="3629025" y="4665663"/>
          <p14:tracePt t="375645" x="3529013" y="4665663"/>
          <p14:tracePt t="375662" x="3443288" y="4672013"/>
          <p14:tracePt t="375679" x="3414713" y="4672013"/>
          <p14:tracePt t="375696" x="3400425" y="4672013"/>
          <p14:tracePt t="375712" x="3365500" y="4672013"/>
          <p14:tracePt t="375729" x="3322638" y="4672013"/>
          <p14:tracePt t="375746" x="3257550" y="4657725"/>
          <p14:tracePt t="375762" x="3151188" y="4657725"/>
          <p14:tracePt t="375779" x="3065463" y="4657725"/>
          <p14:tracePt t="375796" x="2986088" y="4657725"/>
          <p14:tracePt t="375812" x="2914650" y="4643438"/>
          <p14:tracePt t="375812" x="2879725" y="4629150"/>
          <p14:tracePt t="375829" x="2822575" y="4629150"/>
          <p14:tracePt t="375845" x="2779713" y="4614863"/>
          <p14:tracePt t="375862" x="2743200" y="4614863"/>
          <p14:tracePt t="375878" x="2679700" y="4614863"/>
          <p14:tracePt t="375895" x="2593975" y="4614863"/>
          <p14:tracePt t="375912" x="2486025" y="4614863"/>
          <p14:tracePt t="375928" x="2422525" y="4614863"/>
          <p14:tracePt t="375945" x="2386013" y="4614863"/>
          <p14:tracePt t="375962" x="2314575" y="4614863"/>
          <p14:tracePt t="375979" x="2243138" y="4600575"/>
          <p14:tracePt t="375995" x="2171700" y="4594225"/>
          <p14:tracePt t="376012" x="2128838" y="4594225"/>
          <p14:tracePt t="376028" x="2036763" y="4594225"/>
          <p14:tracePt t="376046" x="1957388" y="4594225"/>
          <p14:tracePt t="376062" x="1814513" y="4608513"/>
          <p14:tracePt t="376080" x="1700213" y="4622800"/>
          <p14:tracePt t="376095" x="1651000" y="4622800"/>
          <p14:tracePt t="376112" x="1614488" y="4622800"/>
          <p14:tracePt t="376128" x="1579563" y="4622800"/>
          <p14:tracePt t="376144" x="1536700" y="4622800"/>
          <p14:tracePt t="376161" x="1493838" y="4622800"/>
          <p14:tracePt t="376177" x="1436688" y="4622800"/>
          <p14:tracePt t="376195" x="1385888" y="4622800"/>
          <p14:tracePt t="376212" x="1328738" y="4622800"/>
          <p14:tracePt t="376212" x="1300163" y="4622800"/>
          <p14:tracePt t="376229" x="1293813" y="4622800"/>
          <p14:tracePt t="376349" x="1328738" y="4622800"/>
          <p14:tracePt t="376357" x="1436688" y="4622800"/>
          <p14:tracePt t="376365" x="1536700" y="4622800"/>
          <p14:tracePt t="376373" x="1593850" y="4622800"/>
          <p14:tracePt t="376378" x="1800225" y="4622800"/>
          <p14:tracePt t="376395" x="1971675" y="4622800"/>
          <p14:tracePt t="376411" x="2093913" y="4622800"/>
          <p14:tracePt t="376428" x="2251075" y="4622800"/>
          <p14:tracePt t="376445" x="2557463" y="4622800"/>
          <p14:tracePt t="376461" x="2779713" y="4622800"/>
          <p14:tracePt t="376478" x="2986088" y="4622800"/>
          <p14:tracePt t="376494" x="3157538" y="4622800"/>
          <p14:tracePt t="376511" x="3251200" y="4622800"/>
          <p14:tracePt t="376528" x="3336925" y="4637088"/>
          <p14:tracePt t="376544" x="3457575" y="4665663"/>
          <p14:tracePt t="376562" x="3636963" y="4665663"/>
          <p14:tracePt t="376578" x="3886200" y="4665663"/>
          <p14:tracePt t="376595" x="4129088" y="4665663"/>
          <p14:tracePt t="376611" x="4322763" y="4665663"/>
          <p14:tracePt t="376627" x="4457700" y="4665663"/>
          <p14:tracePt t="376627" x="4514850" y="4665663"/>
          <p14:tracePt t="376646" x="4579938" y="4665663"/>
          <p14:tracePt t="376661" x="4643438" y="4665663"/>
          <p14:tracePt t="376679" x="4737100" y="4665663"/>
          <p14:tracePt t="376694" x="4886325" y="4665663"/>
          <p14:tracePt t="376711" x="5094288" y="4665663"/>
          <p14:tracePt t="376727" x="5265738" y="4665663"/>
          <p14:tracePt t="376744" x="5443538" y="4665663"/>
          <p14:tracePt t="376761" x="5514975" y="4665663"/>
          <p14:tracePt t="376777" x="5565775" y="4665663"/>
          <p14:tracePt t="376794" x="5586413" y="4665663"/>
          <p14:tracePt t="376810" x="5608638" y="4665663"/>
          <p14:tracePt t="376827" x="5651500" y="4665663"/>
          <p14:tracePt t="376843" x="5708650" y="4665663"/>
          <p14:tracePt t="376860" x="5851525" y="4665663"/>
          <p14:tracePt t="376877" x="5937250" y="4665663"/>
          <p14:tracePt t="376894" x="6008688" y="4665663"/>
          <p14:tracePt t="376911" x="6065838" y="4672013"/>
          <p14:tracePt t="376927" x="6137275" y="4672013"/>
          <p14:tracePt t="376943" x="6272213" y="4672013"/>
          <p14:tracePt t="376961" x="6429375" y="4672013"/>
          <p14:tracePt t="376977" x="6572250" y="4686300"/>
          <p14:tracePt t="376994" x="6694488" y="4686300"/>
          <p14:tracePt t="377011" x="6786563" y="4694238"/>
          <p14:tracePt t="377027" x="6872288" y="4722813"/>
          <p14:tracePt t="377044" x="6929438" y="4729163"/>
          <p14:tracePt t="377060" x="7015163" y="4729163"/>
          <p14:tracePt t="377077" x="7115175" y="4729163"/>
          <p14:tracePt t="377094" x="7172325" y="4729163"/>
          <p14:tracePt t="377109" x="7251700" y="4729163"/>
          <p14:tracePt t="377127" x="7329488" y="4729163"/>
          <p14:tracePt t="377143" x="7429500" y="4729163"/>
          <p14:tracePt t="377161" x="7572375" y="4729163"/>
          <p14:tracePt t="377176" x="7708900" y="4729163"/>
          <p14:tracePt t="377194" x="7815263" y="4729163"/>
          <p14:tracePt t="377210" x="7866063" y="4729163"/>
          <p14:tracePt t="377227" x="7872413" y="4729163"/>
          <p14:tracePt t="377277" x="7886700" y="4729163"/>
          <p14:tracePt t="377293" x="7900988" y="4729163"/>
          <p14:tracePt t="377301" x="7943850" y="4729163"/>
          <p14:tracePt t="377309" x="7951788" y="4729163"/>
          <p14:tracePt t="377477" x="7943850" y="4729163"/>
          <p14:tracePt t="377517" x="7937500" y="4729163"/>
          <p14:tracePt t="377549" x="7915275" y="4729163"/>
          <p14:tracePt t="377605" x="7908925" y="4729163"/>
          <p14:tracePt t="377621" x="7900988" y="4729163"/>
          <p14:tracePt t="378061" x="7866063" y="4737100"/>
          <p14:tracePt t="378101" x="7851775" y="4737100"/>
          <p14:tracePt t="378117" x="7829550" y="4737100"/>
          <p14:tracePt t="378133" x="7823200" y="4737100"/>
          <p14:tracePt t="378149" x="7815263" y="4737100"/>
          <p14:tracePt t="378165" x="7808913" y="4737100"/>
          <p14:tracePt t="378173" x="7794625" y="4737100"/>
          <p14:tracePt t="378181" x="7786688" y="4737100"/>
          <p14:tracePt t="378196" x="7780338" y="4737100"/>
          <p14:tracePt t="378208" x="7772400" y="4737100"/>
          <p14:tracePt t="378245" x="7758113" y="4737100"/>
          <p14:tracePt t="378245" x="7751763" y="4737100"/>
          <p14:tracePt t="378258" x="7743825" y="4737100"/>
          <p14:tracePt t="378275" x="7737475" y="4737100"/>
          <p14:tracePt t="378292" x="7715250" y="4737100"/>
          <p14:tracePt t="378341" x="7708900" y="4737100"/>
          <p14:tracePt t="378357" x="7700963" y="4737100"/>
          <p14:tracePt t="378373" x="7680325" y="4737100"/>
          <p14:tracePt t="378373" x="7672388" y="4737100"/>
          <p14:tracePt t="378389" x="7666038" y="4737100"/>
          <p14:tracePt t="378397" x="7658100" y="4737100"/>
          <p14:tracePt t="378408" x="7637463" y="4737100"/>
          <p14:tracePt t="378419" x="7629525" y="4743450"/>
          <p14:tracePt t="378425" x="7608888" y="4743450"/>
          <p14:tracePt t="378442" x="7594600" y="4743450"/>
          <p14:tracePt t="378459" x="7558088" y="4743450"/>
          <p14:tracePt t="378475" x="7508875" y="4743450"/>
          <p14:tracePt t="378491" x="7415213" y="4743450"/>
          <p14:tracePt t="378508" x="7272338" y="4743450"/>
          <p14:tracePt t="378525" x="7215188" y="4743450"/>
          <p14:tracePt t="378541" x="7165975" y="4743450"/>
          <p14:tracePt t="378557" x="7108825" y="4743450"/>
          <p14:tracePt t="378575" x="7029450" y="4743450"/>
          <p14:tracePt t="378591" x="6943725" y="4743450"/>
          <p14:tracePt t="378608" x="6837363" y="4743450"/>
          <p14:tracePt t="378624" x="6715125" y="4743450"/>
          <p14:tracePt t="378641" x="6572250" y="4743450"/>
          <p14:tracePt t="378657" x="6400800" y="4743450"/>
          <p14:tracePt t="378674" x="6208713" y="4743450"/>
          <p14:tracePt t="378692" x="6086475" y="4743450"/>
          <p14:tracePt t="378707" x="5929313" y="4743450"/>
          <p14:tracePt t="378707" x="5843588" y="4743450"/>
          <p14:tracePt t="378725" x="5657850" y="4743450"/>
          <p14:tracePt t="378741" x="5394325" y="4800600"/>
          <p14:tracePt t="378758" x="5100638" y="4843463"/>
          <p14:tracePt t="378774" x="4772025" y="4886325"/>
          <p14:tracePt t="378791" x="4457700" y="4929188"/>
          <p14:tracePt t="378807" x="4200525" y="4957763"/>
          <p14:tracePt t="378825" x="4008438" y="4994275"/>
          <p14:tracePt t="378840" x="3851275" y="5008563"/>
          <p14:tracePt t="378857" x="3729038" y="5008563"/>
          <p14:tracePt t="378875" x="3600450" y="5008563"/>
          <p14:tracePt t="378891" x="3514725" y="5014913"/>
          <p14:tracePt t="378907" x="3408363" y="5014913"/>
          <p14:tracePt t="378924" x="3328988" y="5014913"/>
          <p14:tracePt t="378924" x="3294063" y="5014913"/>
          <p14:tracePt t="378942" x="3222625" y="5014913"/>
          <p14:tracePt t="378957" x="3186113" y="5014913"/>
          <p14:tracePt t="378974" x="3136900" y="5014913"/>
          <p14:tracePt t="378991" x="3086100" y="5014913"/>
          <p14:tracePt t="379007" x="3043238" y="5014913"/>
          <p14:tracePt t="379024" x="2979738" y="5014913"/>
          <p14:tracePt t="379040" x="2871788" y="5014913"/>
          <p14:tracePt t="379058" x="2779713" y="5014913"/>
          <p14:tracePt t="379074" x="2679700" y="5014913"/>
          <p14:tracePt t="379090" x="2586038" y="5014913"/>
          <p14:tracePt t="379107" x="2493963" y="5014913"/>
          <p14:tracePt t="379124" x="2408238" y="5014913"/>
          <p14:tracePt t="379140" x="2279650" y="5014913"/>
          <p14:tracePt t="379158" x="2200275" y="5014913"/>
          <p14:tracePt t="379173" x="2143125" y="5014913"/>
          <p14:tracePt t="379190" x="2065338" y="5014913"/>
          <p14:tracePt t="379207" x="1971675" y="4986338"/>
          <p14:tracePt t="379223" x="1908175" y="4972050"/>
          <p14:tracePt t="379241" x="1836738" y="4943475"/>
          <p14:tracePt t="379257" x="1800225" y="4937125"/>
          <p14:tracePt t="379274" x="1751013" y="4937125"/>
          <p14:tracePt t="379290" x="1693863" y="4922838"/>
          <p14:tracePt t="379307" x="1600200" y="4914900"/>
          <p14:tracePt t="379324" x="1508125" y="4908550"/>
          <p14:tracePt t="379340" x="1443038" y="4886325"/>
          <p14:tracePt t="379357" x="1400175" y="4886325"/>
          <p14:tracePt t="379373" x="1357313" y="4872038"/>
          <p14:tracePt t="379391" x="1308100" y="4843463"/>
          <p14:tracePt t="379407" x="1265238" y="4843463"/>
          <p14:tracePt t="379424" x="1222375" y="4822825"/>
          <p14:tracePt t="379439" x="1143000" y="4822825"/>
          <p14:tracePt t="379456" x="1079500" y="4800600"/>
          <p14:tracePt t="379473" x="1008063" y="4794250"/>
          <p14:tracePt t="379489" x="985838" y="4786313"/>
          <p14:tracePt t="379507" x="971550" y="4786313"/>
          <p14:tracePt t="379523" x="957263" y="4786313"/>
          <p14:tracePt t="379565" x="950913" y="4779963"/>
          <p14:tracePt t="379605" x="936625" y="4772025"/>
          <p14:tracePt t="379621" x="936625" y="4765675"/>
          <p14:tracePt t="379637" x="942975" y="4743450"/>
          <p14:tracePt t="379644" x="979488" y="4737100"/>
          <p14:tracePt t="379656" x="1050925" y="4714875"/>
          <p14:tracePt t="379673" x="1114425" y="4714875"/>
          <p14:tracePt t="379690" x="1193800" y="4714875"/>
          <p14:tracePt t="379706" x="1285875" y="4714875"/>
          <p14:tracePt t="379722" x="1365250" y="4714875"/>
          <p14:tracePt t="379740" x="1450975" y="4714875"/>
          <p14:tracePt t="379740" x="1493838" y="4714875"/>
          <p14:tracePt t="379757" x="1550988" y="4714875"/>
          <p14:tracePt t="379773" x="1600200" y="4714875"/>
          <p14:tracePt t="379789" x="1708150" y="4714875"/>
          <p14:tracePt t="379806" x="1828800" y="4714875"/>
          <p14:tracePt t="379823" x="1985963" y="4714875"/>
          <p14:tracePt t="379840" x="2157413" y="4714875"/>
          <p14:tracePt t="379856" x="2300288" y="4714875"/>
          <p14:tracePt t="379873" x="2451100" y="4714875"/>
          <p14:tracePt t="379889" x="2579688" y="4714875"/>
          <p14:tracePt t="379906" x="2751138" y="4714875"/>
          <p14:tracePt t="379922" x="2871788" y="4714875"/>
          <p14:tracePt t="379939" x="3065463" y="4714875"/>
          <p14:tracePt t="379955" x="3251200" y="4714875"/>
          <p14:tracePt t="379955" x="3371850" y="4714875"/>
          <p14:tracePt t="379973" x="3557588" y="4714875"/>
          <p14:tracePt t="379990" x="3700463" y="4714875"/>
          <p14:tracePt t="380006" x="3836988" y="4714875"/>
          <p14:tracePt t="380023" x="3965575" y="4714875"/>
          <p14:tracePt t="380039" x="4100513" y="4714875"/>
          <p14:tracePt t="380056" x="4257675" y="4714875"/>
          <p14:tracePt t="380073" x="4414838" y="4714875"/>
          <p14:tracePt t="380089" x="4572000" y="4714875"/>
          <p14:tracePt t="380105" x="4694238" y="4714875"/>
          <p14:tracePt t="380122" x="4865688" y="4714875"/>
          <p14:tracePt t="380140" x="5072063" y="4714875"/>
          <p14:tracePt t="380155" x="5294313" y="4714875"/>
          <p14:tracePt t="380155" x="5365750" y="4714875"/>
          <p14:tracePt t="380173" x="5437188" y="4714875"/>
          <p14:tracePt t="380189" x="5643563" y="4714875"/>
          <p14:tracePt t="380206" x="5786438" y="4714875"/>
          <p14:tracePt t="380222" x="5943600" y="4714875"/>
          <p14:tracePt t="380239" x="6065838" y="4694238"/>
          <p14:tracePt t="380255" x="6157913" y="4694238"/>
          <p14:tracePt t="380272" x="6223000" y="4694238"/>
          <p14:tracePt t="380289" x="6280150" y="4694238"/>
          <p14:tracePt t="380306" x="6294438" y="4694238"/>
          <p14:tracePt t="380323" x="6300788" y="4694238"/>
          <p14:tracePt t="380339" x="6323013" y="4694238"/>
          <p14:tracePt t="380355" x="6365875" y="4694238"/>
          <p14:tracePt t="380371" x="6443663" y="4694238"/>
          <p14:tracePt t="380371" x="6486525" y="4694238"/>
          <p14:tracePt t="380389" x="6572250" y="4694238"/>
          <p14:tracePt t="380405" x="6623050" y="4700588"/>
          <p14:tracePt t="380422" x="6672263" y="4700588"/>
          <p14:tracePt t="380438" x="6737350" y="4700588"/>
          <p14:tracePt t="380455" x="6829425" y="4700588"/>
          <p14:tracePt t="380472" x="6894513" y="4714875"/>
          <p14:tracePt t="380488" x="6965950" y="4722813"/>
          <p14:tracePt t="380506" x="7029450" y="4729163"/>
          <p14:tracePt t="380522" x="7165975" y="4757738"/>
          <p14:tracePt t="380539" x="7237413" y="4765675"/>
          <p14:tracePt t="380555" x="7280275" y="4765675"/>
          <p14:tracePt t="380555" x="7308850" y="4765675"/>
          <p14:tracePt t="380574" x="7315200" y="4765675"/>
          <p14:tracePt t="380588" x="7351713" y="4765675"/>
          <p14:tracePt t="380605" x="7394575" y="4765675"/>
          <p14:tracePt t="380622" x="7494588" y="4765675"/>
          <p14:tracePt t="380638" x="7586663" y="4765675"/>
          <p14:tracePt t="380655" x="7666038" y="4765675"/>
          <p14:tracePt t="380671" x="7737475" y="4765675"/>
          <p14:tracePt t="380689" x="7751763" y="4765675"/>
          <p14:tracePt t="380741" x="7758113" y="4765675"/>
          <p14:tracePt t="380757" x="7780338" y="4765675"/>
          <p14:tracePt t="380774" x="7794625" y="4765675"/>
          <p14:tracePt t="380781" x="7815263" y="4765675"/>
          <p14:tracePt t="380789" x="7829550" y="4765675"/>
          <p14:tracePt t="380789" x="7837488" y="4765675"/>
          <p14:tracePt t="380806" x="7894638" y="4765675"/>
          <p14:tracePt t="380821" x="7937500" y="4765675"/>
          <p14:tracePt t="380838" x="7966075" y="4765675"/>
          <p14:tracePt t="380855" x="8029575" y="4765675"/>
          <p14:tracePt t="380872" x="8094663" y="4765675"/>
          <p14:tracePt t="380887" x="8129588" y="4765675"/>
          <p14:tracePt t="380904" x="8137525" y="4765675"/>
          <p14:tracePt t="381029" x="8143875" y="4772025"/>
          <p14:tracePt t="381189" x="8143875" y="4786313"/>
          <p14:tracePt t="381197" x="8143875" y="4814888"/>
          <p14:tracePt t="381203" x="8143875" y="4829175"/>
          <p14:tracePt t="381237" x="8143875" y="4837113"/>
          <p14:tracePt t="381245" x="8129588" y="4857750"/>
          <p14:tracePt t="381261" x="8123238" y="4857750"/>
          <p14:tracePt t="381269" x="8094663" y="4865688"/>
          <p14:tracePt t="381278" x="8086725" y="4879975"/>
          <p14:tracePt t="381288" x="8058150" y="4900613"/>
          <p14:tracePt t="381304" x="8008938" y="4929188"/>
          <p14:tracePt t="381321" x="7972425" y="4951413"/>
          <p14:tracePt t="381338" x="7937500" y="4972050"/>
          <p14:tracePt t="381354" x="7894638" y="4994275"/>
          <p14:tracePt t="381371" x="7843838" y="5000625"/>
          <p14:tracePt t="381387" x="7800975" y="5029200"/>
          <p14:tracePt t="381404" x="7737475" y="5037138"/>
          <p14:tracePt t="381420" x="7651750" y="5065713"/>
          <p14:tracePt t="381438" x="7594600" y="5080000"/>
          <p14:tracePt t="381454" x="7572375" y="5086350"/>
          <p14:tracePt t="381470" x="7537450" y="5094288"/>
          <p14:tracePt t="381487" x="7494588" y="5114925"/>
          <p14:tracePt t="381504" x="7466013" y="5122863"/>
          <p14:tracePt t="381520" x="7423150" y="5129213"/>
          <p14:tracePt t="381538" x="7380288" y="5129213"/>
          <p14:tracePt t="381554" x="7308850" y="5143500"/>
          <p14:tracePt t="381570" x="7229475" y="5165725"/>
          <p14:tracePt t="381587" x="7165975" y="5172075"/>
          <p14:tracePt t="381603" x="7086600" y="5180013"/>
          <p14:tracePt t="381620" x="7015163" y="5180013"/>
          <p14:tracePt t="381637" x="6972300" y="5180013"/>
          <p14:tracePt t="381654" x="6894513" y="5180013"/>
          <p14:tracePt t="381670" x="6757988" y="5180013"/>
          <p14:tracePt t="381687" x="6586538" y="5180013"/>
          <p14:tracePt t="381703" x="6415088" y="5180013"/>
          <p14:tracePt t="381719" x="6243638" y="5180013"/>
          <p14:tracePt t="381736" x="6100763" y="5180013"/>
          <p14:tracePt t="381752" x="5980113" y="5180013"/>
          <p14:tracePt t="381770" x="5857875" y="5180013"/>
          <p14:tracePt t="381786" x="5737225" y="5180013"/>
          <p14:tracePt t="381804" x="5580063" y="5180013"/>
          <p14:tracePt t="381819" x="5286375" y="5180013"/>
          <p14:tracePt t="381837" x="5080000" y="5180013"/>
          <p14:tracePt t="381853" x="4922838" y="5180013"/>
          <p14:tracePt t="381870" x="4779963" y="5180013"/>
          <p14:tracePt t="381887" x="4629150" y="5180013"/>
          <p14:tracePt t="381903" x="4500563" y="5180013"/>
          <p14:tracePt t="381920" x="4343400" y="5180013"/>
          <p14:tracePt t="381936" x="4194175" y="5180013"/>
          <p14:tracePt t="381953" x="4065588" y="5180013"/>
          <p14:tracePt t="381969" x="3965575" y="5180013"/>
          <p14:tracePt t="381986" x="3822700" y="5180013"/>
          <p14:tracePt t="382002" x="3700463" y="5180013"/>
          <p14:tracePt t="382020" x="3529013" y="5180013"/>
          <p14:tracePt t="382036" x="3286125" y="5180013"/>
          <p14:tracePt t="382053" x="3179763" y="5180013"/>
          <p14:tracePt t="382071" x="3136900" y="5180013"/>
          <p14:tracePt t="382086" x="3100388" y="5194300"/>
          <p14:tracePt t="382103" x="3036888" y="5194300"/>
          <p14:tracePt t="382120" x="2928938" y="5194300"/>
          <p14:tracePt t="382137" x="2822575" y="5194300"/>
          <p14:tracePt t="382153" x="2728913" y="5194300"/>
          <p14:tracePt t="382169" x="2665413" y="5194300"/>
          <p14:tracePt t="382185" x="2586038" y="5194300"/>
          <p14:tracePt t="382202" x="2522538" y="5194300"/>
          <p14:tracePt t="382220" x="2436813" y="5194300"/>
          <p14:tracePt t="382236" x="2243138" y="5186363"/>
          <p14:tracePt t="382253" x="2043113" y="5143500"/>
          <p14:tracePt t="382269" x="1836738" y="5122863"/>
          <p14:tracePt t="382287" x="1671638" y="5080000"/>
          <p14:tracePt t="382302" x="1543050" y="5037138"/>
          <p14:tracePt t="382320" x="1428750" y="5022850"/>
          <p14:tracePt t="382335" x="1336675" y="5014913"/>
          <p14:tracePt t="382352" x="1293813" y="5000625"/>
          <p14:tracePt t="382369" x="1250950" y="5000625"/>
          <p14:tracePt t="382385" x="1243013" y="5000625"/>
          <p14:tracePt t="382402" x="1228725" y="5000625"/>
          <p14:tracePt t="382419" x="1214438" y="5000625"/>
          <p14:tracePt t="382436" x="1179513" y="5000625"/>
          <p14:tracePt t="382453" x="1136650" y="4979988"/>
          <p14:tracePt t="382469" x="1122363" y="4979988"/>
          <p14:tracePt t="382485" x="1093788" y="4965700"/>
          <p14:tracePt t="382524" x="1085850" y="4957763"/>
          <p14:tracePt t="382533" x="1079500" y="4943475"/>
          <p14:tracePt t="382540" x="1071563" y="4929188"/>
          <p14:tracePt t="382552" x="1050925" y="4894263"/>
          <p14:tracePt t="382597" x="1050925" y="4886325"/>
          <p14:tracePt t="382605" x="1050925" y="4857750"/>
          <p14:tracePt t="382613" x="1050925" y="4851400"/>
          <p14:tracePt t="382618" x="1050925" y="4829175"/>
          <p14:tracePt t="382635" x="1050925" y="4814888"/>
          <p14:tracePt t="382635" x="1050925" y="4808538"/>
          <p14:tracePt t="382653" x="1065213" y="4786313"/>
          <p14:tracePt t="382668" x="1093788" y="4757738"/>
          <p14:tracePt t="382685" x="1143000" y="4722813"/>
          <p14:tracePt t="382703" x="1171575" y="4714875"/>
          <p14:tracePt t="382718" x="1222375" y="4686300"/>
          <p14:tracePt t="382736" x="1236663" y="4679950"/>
          <p14:tracePt t="382751" x="1250950" y="4679950"/>
          <p14:tracePt t="382768" x="1271588" y="4679950"/>
          <p14:tracePt t="382785" x="1336675" y="4679950"/>
          <p14:tracePt t="382802" x="1400175" y="4679950"/>
          <p14:tracePt t="382819" x="1479550" y="4679950"/>
          <p14:tracePt t="382835" x="1585913" y="4679950"/>
          <p14:tracePt t="382852" x="1671638" y="4679950"/>
          <p14:tracePt t="382868" x="1785938" y="4679950"/>
          <p14:tracePt t="382885" x="1851025" y="4679950"/>
          <p14:tracePt t="382902" x="1928813" y="4679950"/>
          <p14:tracePt t="382919" x="2008188" y="4679950"/>
          <p14:tracePt t="382935" x="2093913" y="4679950"/>
          <p14:tracePt t="382952" x="2243138" y="4694238"/>
          <p14:tracePt t="382968" x="2357438" y="4694238"/>
          <p14:tracePt t="382986" x="2514600" y="4708525"/>
          <p14:tracePt t="383001" x="2708275" y="4708525"/>
          <p14:tracePt t="383018" x="2879725" y="4722813"/>
          <p14:tracePt t="383035" x="2994025" y="4729163"/>
          <p14:tracePt t="383051" x="3100388" y="4757738"/>
          <p14:tracePt t="383051" x="3151188" y="4757738"/>
          <p14:tracePt t="383070" x="3314700" y="4765675"/>
          <p14:tracePt t="383085" x="3500438" y="4779963"/>
          <p14:tracePt t="383103" x="3714750" y="4837113"/>
          <p14:tracePt t="383117" x="3943350" y="4851400"/>
          <p14:tracePt t="383136" x="4208463" y="4900613"/>
          <p14:tracePt t="383152" x="4529138" y="4929188"/>
          <p14:tracePt t="383168" x="4994275" y="5014913"/>
          <p14:tracePt t="383185" x="5422900" y="5072063"/>
          <p14:tracePt t="383201" x="5694363" y="5114925"/>
          <p14:tracePt t="383218" x="5843588" y="5137150"/>
          <p14:tracePt t="383234" x="5894388" y="5137150"/>
          <p14:tracePt t="383251" x="5929313" y="5151438"/>
          <p14:tracePt t="383267" x="5972175" y="5151438"/>
          <p14:tracePt t="383285" x="6043613" y="5151438"/>
          <p14:tracePt t="383301" x="6165850" y="5151438"/>
          <p14:tracePt t="383317" x="6272213" y="5151438"/>
          <p14:tracePt t="383334" x="6365875" y="5143500"/>
          <p14:tracePt t="383351" x="6429375" y="5143500"/>
          <p14:tracePt t="383368" x="6508750" y="5143500"/>
          <p14:tracePt t="383384" x="6565900" y="5143500"/>
          <p14:tracePt t="383401" x="6594475" y="5143500"/>
          <p14:tracePt t="383418" x="6665913" y="5122863"/>
          <p14:tracePt t="383435" x="6757988" y="5100638"/>
          <p14:tracePt t="383451" x="6858000" y="5072063"/>
          <p14:tracePt t="383468" x="6915150" y="5072063"/>
          <p14:tracePt t="383484" x="6972300" y="5057775"/>
          <p14:tracePt t="383501" x="7000875" y="5057775"/>
          <p14:tracePt t="383518" x="7015163" y="5057775"/>
          <p14:tracePt t="383534" x="7043738" y="5057775"/>
          <p14:tracePt t="383551" x="7100888" y="5057775"/>
          <p14:tracePt t="383568" x="7180263" y="5057775"/>
          <p14:tracePt t="383584" x="7265988" y="5051425"/>
          <p14:tracePt t="383600" x="7337425" y="5043488"/>
          <p14:tracePt t="383618" x="7366000" y="5043488"/>
          <p14:tracePt t="383633" x="7372350" y="5043488"/>
          <p14:tracePt t="383651" x="7380288" y="5043488"/>
          <p14:tracePt t="383667" x="7394575" y="5043488"/>
          <p14:tracePt t="383683" x="7408863" y="5043488"/>
          <p14:tracePt t="383701" x="7437438" y="5043488"/>
          <p14:tracePt t="383757" x="7451725" y="5043488"/>
          <p14:tracePt t="383757" x="7480300" y="5022850"/>
          <p14:tracePt t="383773" x="7494588" y="5014913"/>
          <p14:tracePt t="383789" x="7523163" y="5014913"/>
          <p14:tracePt t="383797" x="7529513" y="5008563"/>
          <p14:tracePt t="383803" x="7543800" y="5000625"/>
          <p14:tracePt t="383817" x="7572375" y="5000625"/>
          <p14:tracePt t="383833" x="7600950" y="4979988"/>
          <p14:tracePt t="383851" x="7608888" y="4972050"/>
          <p14:tracePt t="383866" x="7615238" y="4972050"/>
          <p14:tracePt t="383884" x="7637463" y="4965700"/>
          <p14:tracePt t="383901" x="7643813" y="4965700"/>
          <p14:tracePt t="383917" x="7651750" y="4965700"/>
          <p14:tracePt t="384078" x="7643813" y="4965700"/>
          <p14:tracePt t="384085" x="7637463" y="4965700"/>
          <p14:tracePt t="384093" x="7623175" y="4965700"/>
          <p14:tracePt t="384100" x="7600950" y="4979988"/>
          <p14:tracePt t="384103" x="7572375" y="4994275"/>
          <p14:tracePt t="384117" x="7537450" y="5022850"/>
          <p14:tracePt t="384134" x="7480300" y="5037138"/>
          <p14:tracePt t="384150" x="7443788" y="5065713"/>
          <p14:tracePt t="384167" x="7400925" y="5072063"/>
          <p14:tracePt t="384184" x="7358063" y="5094288"/>
          <p14:tracePt t="384200" x="7294563" y="5122863"/>
          <p14:tracePt t="384217" x="7243763" y="5122863"/>
          <p14:tracePt t="384232" x="7172325" y="5165725"/>
          <p14:tracePt t="384250" x="7100888" y="5180013"/>
          <p14:tracePt t="384266" x="7015163" y="5194300"/>
          <p14:tracePt t="384283" x="6900863" y="5214938"/>
          <p14:tracePt t="384300" x="6837363" y="5229225"/>
          <p14:tracePt t="384316" x="6623050" y="5251450"/>
          <p14:tracePt t="384334" x="6415088" y="5280025"/>
          <p14:tracePt t="384349" x="6194425" y="5280025"/>
          <p14:tracePt t="384367" x="5965825" y="5300663"/>
          <p14:tracePt t="384382" x="5737225" y="5329238"/>
          <p14:tracePt t="384400" x="5629275" y="5351463"/>
          <p14:tracePt t="384416" x="5451475" y="5380038"/>
          <p14:tracePt t="384432" x="5314950" y="5380038"/>
          <p14:tracePt t="384449" x="5122863" y="5380038"/>
          <p14:tracePt t="384466" x="4937125" y="5380038"/>
          <p14:tracePt t="384483" x="4743450" y="5380038"/>
          <p14:tracePt t="384499" x="4586288" y="5380038"/>
          <p14:tracePt t="384516" x="4386263" y="5380038"/>
          <p14:tracePt t="384533" x="4279900" y="5380038"/>
          <p14:tracePt t="384550" x="4179888" y="5380038"/>
          <p14:tracePt t="384566" x="4071938" y="5380038"/>
          <p14:tracePt t="384599" x="3979863" y="5380038"/>
          <p14:tracePt t="384599" x="3879850" y="5380038"/>
          <p14:tracePt t="384616" x="3771900" y="5380038"/>
          <p14:tracePt t="384633" x="3636963" y="5380038"/>
          <p14:tracePt t="384650" x="3508375" y="5380038"/>
          <p14:tracePt t="384666" x="3443288" y="5380038"/>
          <p14:tracePt t="384682" x="3400425" y="5380038"/>
          <p14:tracePt t="384699" x="3365500" y="5380038"/>
          <p14:tracePt t="384715" x="3314700" y="5357813"/>
          <p14:tracePt t="384733" x="3222625" y="5351463"/>
          <p14:tracePt t="384749" x="3100388" y="5337175"/>
          <p14:tracePt t="384765" x="2986088" y="5286375"/>
          <p14:tracePt t="384782" x="2871788" y="5265738"/>
          <p14:tracePt t="384799" x="2771775" y="5222875"/>
          <p14:tracePt t="384815" x="2700338" y="5180013"/>
          <p14:tracePt t="384832" x="2671763" y="5172075"/>
          <p14:tracePt t="384850" x="2665413" y="5165725"/>
          <p14:tracePt t="384893" x="2628900" y="5157788"/>
          <p14:tracePt t="384901" x="2600325" y="5151438"/>
          <p14:tracePt t="384902" x="2571750" y="5137150"/>
          <p14:tracePt t="384916" x="2536825" y="5129213"/>
          <p14:tracePt t="384932" x="2465388" y="5100638"/>
          <p14:tracePt t="384949" x="2436813" y="5086350"/>
          <p14:tracePt t="384965" x="2414588" y="5057775"/>
          <p14:tracePt t="385013" x="2414588" y="5051425"/>
          <p14:tracePt t="385021" x="2414588" y="5029200"/>
          <p14:tracePt t="385028" x="2414588" y="5014913"/>
          <p14:tracePt t="385036" x="2414588" y="4979988"/>
          <p14:tracePt t="385048" x="2428875" y="4937125"/>
          <p14:tracePt t="385065" x="2451100" y="4900613"/>
          <p14:tracePt t="385082" x="2486025" y="4872038"/>
          <p14:tracePt t="385098" x="2536825" y="4829175"/>
          <p14:tracePt t="385098" x="2543175" y="4822825"/>
          <p14:tracePt t="385117" x="2557463" y="4822825"/>
          <p14:tracePt t="385131" x="2571750" y="4822825"/>
          <p14:tracePt t="385148" x="2593975" y="4800600"/>
          <p14:tracePt t="385189" x="2622550" y="4800600"/>
          <p14:tracePt t="385197" x="2636838" y="4800600"/>
          <p14:tracePt t="385205" x="2657475" y="4800600"/>
          <p14:tracePt t="385214" x="2679700" y="4800600"/>
          <p14:tracePt t="385231" x="2722563" y="4800600"/>
          <p14:tracePt t="385248" x="2771775" y="4800600"/>
          <p14:tracePt t="385264" x="2794000" y="4800600"/>
          <p14:tracePt t="385281" x="2822575" y="4800600"/>
          <p14:tracePt t="385299" x="2851150" y="4800600"/>
          <p14:tracePt t="385315" x="2871788" y="4800600"/>
          <p14:tracePt t="385332" x="2886075" y="4800600"/>
          <p14:tracePt t="385347" x="2914650" y="4800600"/>
          <p14:tracePt t="385366" x="2928938" y="4800600"/>
          <p14:tracePt t="385382" x="2943225" y="4808538"/>
          <p14:tracePt t="385399" x="2957513" y="4814888"/>
          <p14:tracePt t="385501" x="2965450" y="4829175"/>
          <p14:tracePt t="385509" x="2965450" y="4843463"/>
          <p14:tracePt t="385516" x="2965450" y="4851400"/>
          <p14:tracePt t="385531" x="2965450" y="4872038"/>
          <p14:tracePt t="385549" x="2965450" y="4879975"/>
          <p14:tracePt t="385564" x="2965450" y="4900613"/>
          <p14:tracePt t="385581" x="2957513" y="4914900"/>
          <p14:tracePt t="385599" x="2951163" y="4922838"/>
          <p14:tracePt t="385614" x="2914650" y="4929188"/>
          <p14:tracePt t="385653" x="2894013" y="4951413"/>
          <p14:tracePt t="385659" x="2879725" y="4951413"/>
          <p14:tracePt t="385664" x="2865438" y="4957763"/>
          <p14:tracePt t="385681" x="2843213" y="4957763"/>
          <p14:tracePt t="385698" x="2808288" y="4965700"/>
          <p14:tracePt t="385715" x="2771775" y="4965700"/>
          <p14:tracePt t="385731" x="2736850" y="4965700"/>
          <p14:tracePt t="385748" x="2728913" y="4965700"/>
          <p14:tracePt t="385764" x="2714625" y="4965700"/>
          <p14:tracePt t="385781" x="2671763" y="4965700"/>
          <p14:tracePt t="385798" x="2614613" y="4965700"/>
          <p14:tracePt t="385815" x="2514600" y="4965700"/>
          <p14:tracePt t="385831" x="2457450" y="4965700"/>
          <p14:tracePt t="385848" x="2436813" y="4965700"/>
          <p14:tracePt t="385864" x="2422525" y="4965700"/>
          <p14:tracePt t="385880" x="2386013" y="4957763"/>
          <p14:tracePt t="385897" x="2379663" y="4951413"/>
          <p14:tracePt t="385932" x="2371725" y="4951413"/>
          <p14:tracePt t="385933" x="2357438" y="4943475"/>
          <p14:tracePt t="385956" x="2351088" y="4943475"/>
          <p14:tracePt t="385964" x="2336800" y="4943475"/>
          <p14:tracePt t="385980" x="2322513" y="4937125"/>
          <p14:tracePt t="386029" x="2314575" y="4929188"/>
          <p14:tracePt t="386037" x="2314575" y="4922838"/>
          <p14:tracePt t="386048" x="2314575" y="4914900"/>
          <p14:tracePt t="386064" x="2314575" y="4886325"/>
          <p14:tracePt t="386067" x="2314575" y="4865688"/>
          <p14:tracePt t="386081" x="2322513" y="4837113"/>
          <p14:tracePt t="386097" x="2336800" y="4814888"/>
          <p14:tracePt t="386114" x="2365375" y="4800600"/>
          <p14:tracePt t="386130" x="2393950" y="4786313"/>
          <p14:tracePt t="386147" x="2408238" y="4786313"/>
          <p14:tracePt t="386164" x="2451100" y="4779963"/>
          <p14:tracePt t="386164" x="2479675" y="4772025"/>
          <p14:tracePt t="386181" x="2486025" y="4772025"/>
          <p14:tracePt t="386196" x="2500313" y="4765675"/>
          <p14:tracePt t="386213" x="2508250" y="4757738"/>
          <p14:tracePt t="386248" x="2528888" y="4757738"/>
          <p14:tracePt t="386254" x="2536825" y="4757738"/>
          <p14:tracePt t="386264" x="2565400" y="4751388"/>
          <p14:tracePt t="386280" x="2614613" y="4737100"/>
          <p14:tracePt t="386298" x="2651125" y="4737100"/>
          <p14:tracePt t="386313" x="2679700" y="4729163"/>
          <p14:tracePt t="386357" x="2686050" y="4729163"/>
          <p14:tracePt t="386364" x="2693988" y="4729163"/>
          <p14:tracePt t="386429" x="2700338" y="4729163"/>
          <p14:tracePt t="386437" x="2714625" y="4729163"/>
          <p14:tracePt t="386439" x="2722563" y="4729163"/>
          <p14:tracePt t="386447" x="2736850" y="4729163"/>
          <p14:tracePt t="386463" x="2751138" y="4729163"/>
          <p14:tracePt t="386480" x="2757488" y="4729163"/>
          <p14:tracePt t="386533" x="2765425" y="4729163"/>
          <p14:tracePt t="386541" x="2794000" y="4729163"/>
          <p14:tracePt t="386549" x="2800350" y="4729163"/>
          <p14:tracePt t="386565" x="2814638" y="4729163"/>
          <p14:tracePt t="386582" x="2828925" y="4729163"/>
          <p14:tracePt t="386585" x="2843213" y="4729163"/>
          <p14:tracePt t="386597" x="2886075" y="4757738"/>
          <p14:tracePt t="386613" x="2900363" y="4765675"/>
          <p14:tracePt t="386630" x="2951163" y="4794250"/>
          <p14:tracePt t="386647" x="2965450" y="4794250"/>
          <p14:tracePt t="386663" x="3008313" y="4800600"/>
          <p14:tracePt t="386680" x="3043238" y="4808538"/>
          <p14:tracePt t="386696" x="3094038" y="4808538"/>
          <p14:tracePt t="386713" x="3128963" y="4808538"/>
          <p14:tracePt t="386757" x="3136900" y="4808538"/>
          <p14:tracePt t="386757" x="3151188" y="4814888"/>
          <p14:tracePt t="386789" x="3165475" y="4814888"/>
          <p14:tracePt t="386797" x="3171825" y="4814888"/>
          <p14:tracePt t="386813" x="3208338" y="4814888"/>
          <p14:tracePt t="386814" x="3222625" y="4837113"/>
          <p14:tracePt t="386829" x="3251200" y="4837113"/>
          <p14:tracePt t="386846" x="3265488" y="4843463"/>
          <p14:tracePt t="386862" x="3294063" y="4851400"/>
          <p14:tracePt t="386879" x="3328988" y="4857750"/>
          <p14:tracePt t="386896" x="3371850" y="4857750"/>
          <p14:tracePt t="386912" x="3414713" y="4879975"/>
          <p14:tracePt t="386930" x="3443288" y="4886325"/>
          <p14:tracePt t="386945" x="3465513" y="4886325"/>
          <p14:tracePt t="386963" x="3471863" y="4886325"/>
          <p14:tracePt t="386979" x="3494088" y="4886325"/>
          <p14:tracePt t="386979" x="3500438" y="4886325"/>
          <p14:tracePt t="386997" x="3522663" y="4886325"/>
          <p14:tracePt t="387013" x="3579813" y="4900613"/>
          <p14:tracePt t="387029" x="3608388" y="4900613"/>
          <p14:tracePt t="387046" x="3622675" y="4900613"/>
          <p14:tracePt t="387062" x="3643313" y="4900613"/>
          <p14:tracePt t="387080" x="3686175" y="4922838"/>
          <p14:tracePt t="387095" x="3736975" y="4922838"/>
          <p14:tracePt t="387112" x="3800475" y="4929188"/>
          <p14:tracePt t="387129" x="3822700" y="4937125"/>
          <p14:tracePt t="387145" x="3836988" y="4937125"/>
          <p14:tracePt t="387162" x="3857625" y="4937125"/>
          <p14:tracePt t="387178" x="3879850" y="4937125"/>
          <p14:tracePt t="387178" x="3886200" y="4937125"/>
          <p14:tracePt t="387197" x="3894138" y="4937125"/>
          <p14:tracePt t="387212" x="3914775" y="4937125"/>
          <p14:tracePt t="387253" x="3922713" y="4937125"/>
          <p14:tracePt t="387256" x="3929063" y="4937125"/>
          <p14:tracePt t="387262" x="3937000" y="4937125"/>
          <p14:tracePt t="387278" x="3951288" y="4937125"/>
          <p14:tracePt t="387296" x="3957638" y="4937125"/>
          <p14:tracePt t="387312" x="3965575" y="4937125"/>
          <p14:tracePt t="387389" x="3971925" y="4937125"/>
          <p14:tracePt t="387430" x="3986213" y="4937125"/>
          <p14:tracePt t="388173" x="4000500" y="4937125"/>
          <p14:tracePt t="388182" x="4008438" y="4937125"/>
          <p14:tracePt t="388185" x="4014788" y="4937125"/>
          <p14:tracePt t="388194" x="4029075" y="4937125"/>
          <p14:tracePt t="388210" x="4037013" y="4937125"/>
          <p14:tracePt t="388227" x="4043363" y="4937125"/>
          <p14:tracePt t="388277" x="4051300" y="4937125"/>
          <p14:tracePt t="388509" x="4051300" y="4929188"/>
          <p14:tracePt t="388653" x="4071938" y="4929188"/>
          <p14:tracePt t="388661" x="4114800" y="4929188"/>
          <p14:tracePt t="388668" x="4194175" y="4929188"/>
          <p14:tracePt t="388677" x="4351338" y="4929188"/>
          <p14:tracePt t="388694" x="4451350" y="4929188"/>
          <p14:tracePt t="388710" x="4508500" y="4937125"/>
          <p14:tracePt t="388726" x="4565650" y="4943475"/>
          <p14:tracePt t="388743" x="4608513" y="4943475"/>
          <p14:tracePt t="388760" x="4700588" y="4957763"/>
          <p14:tracePt t="388777" x="4872038" y="4979988"/>
          <p14:tracePt t="388793" x="5043488" y="4979988"/>
          <p14:tracePt t="388810" x="5200650" y="4979988"/>
          <p14:tracePt t="388827" x="5357813" y="4979988"/>
          <p14:tracePt t="388843" x="5494338" y="4979988"/>
          <p14:tracePt t="388843" x="5551488" y="4979988"/>
          <p14:tracePt t="388861" x="5600700" y="4979988"/>
          <p14:tracePt t="388876" x="5794375" y="4979988"/>
          <p14:tracePt t="388893" x="5886450" y="4979988"/>
          <p14:tracePt t="388909" x="5980113" y="4979988"/>
          <p14:tracePt t="388926" x="6080125" y="4979988"/>
          <p14:tracePt t="388943" x="6223000" y="4979988"/>
          <p14:tracePt t="388959" x="6329363" y="4979988"/>
          <p14:tracePt t="388976" x="6429375" y="4979988"/>
          <p14:tracePt t="388992" x="6515100" y="4979988"/>
          <p14:tracePt t="389011" x="6600825" y="4979988"/>
          <p14:tracePt t="389026" x="6680200" y="4979988"/>
          <p14:tracePt t="389042" x="6737350" y="4979988"/>
          <p14:tracePt t="389060" x="6829425" y="4979988"/>
          <p14:tracePt t="389078" x="6880225" y="4979988"/>
          <p14:tracePt t="389093" x="6937375" y="4979988"/>
          <p14:tracePt t="389109" x="7015163" y="4979988"/>
          <p14:tracePt t="389125" x="7065963" y="4972050"/>
          <p14:tracePt t="389143" x="7100888" y="4972050"/>
          <p14:tracePt t="389160" x="7115175" y="4965700"/>
          <p14:tracePt t="389213" x="7123113" y="4965700"/>
          <p14:tracePt t="389221" x="7143750" y="4965700"/>
          <p14:tracePt t="389229" x="7151688" y="4957763"/>
          <p14:tracePt t="389248" x="7158038" y="4957763"/>
          <p14:tracePt t="389309" x="7165975" y="4957763"/>
          <p14:tracePt t="389325" x="7172325" y="4951413"/>
          <p14:tracePt t="389333" x="7172325" y="4943475"/>
          <p14:tracePt t="389342" x="7172325" y="4908550"/>
          <p14:tracePt t="389359" x="7172325" y="4886325"/>
          <p14:tracePt t="389376" x="7172325" y="4872038"/>
          <p14:tracePt t="389413" x="7172325" y="4865688"/>
          <p14:tracePt t="389420" x="7172325" y="4851400"/>
          <p14:tracePt t="389429" x="7143750" y="4851400"/>
          <p14:tracePt t="389442" x="7115175" y="4837113"/>
          <p14:tracePt t="389459" x="7108825" y="4837113"/>
          <p14:tracePt t="389475" x="7094538" y="4822825"/>
          <p14:tracePt t="389494" x="7065963" y="4814888"/>
          <p14:tracePt t="389509" x="7058025" y="4814888"/>
          <p14:tracePt t="389525" x="7043738" y="4808538"/>
          <p14:tracePt t="389543" x="7023100" y="4808538"/>
          <p14:tracePt t="389559" x="6994525" y="4800600"/>
          <p14:tracePt t="389575" x="6986588" y="4800600"/>
          <p14:tracePt t="389592" x="6980238" y="4800600"/>
          <p14:tracePt t="389608" x="6958013" y="4794250"/>
          <p14:tracePt t="389625" x="6951663" y="4786313"/>
          <p14:tracePt t="389661" x="6929438" y="4779963"/>
          <p14:tracePt t="389669" x="6923088" y="4772025"/>
          <p14:tracePt t="389675" x="6915150" y="4772025"/>
          <p14:tracePt t="389692" x="6900863" y="4765675"/>
          <p14:tracePt t="389749" x="6886575" y="4765675"/>
          <p14:tracePt t="389781" x="6880225" y="4765675"/>
          <p14:tracePt t="389788" x="6872288" y="4757738"/>
          <p14:tracePt t="389821" x="6865938" y="4751388"/>
          <p14:tracePt t="389888" x="6851650" y="4751388"/>
          <p14:tracePt t="389909" x="6843713" y="4743450"/>
          <p14:tracePt t="389957" x="6837363" y="4743450"/>
          <p14:tracePt t="389989" x="6829425" y="4743450"/>
          <p14:tracePt t="390021" x="6823075" y="4743450"/>
          <p14:tracePt t="390029" x="6808788" y="4743450"/>
          <p14:tracePt t="390041" x="6800850" y="4737100"/>
          <p14:tracePt t="390125" x="6794500" y="4737100"/>
          <p14:tracePt t="390157" x="6772275" y="4737100"/>
          <p14:tracePt t="390173" x="6765925" y="4737100"/>
          <p14:tracePt t="390205" x="6757988" y="4737100"/>
          <p14:tracePt t="390285" x="6751638" y="4737100"/>
          <p14:tracePt t="390325" x="6743700" y="4737100"/>
          <p14:tracePt t="390333" x="6737350" y="4737100"/>
          <p14:tracePt t="390381" x="6729413" y="4737100"/>
          <p14:tracePt t="390389" x="6723063" y="4737100"/>
          <p14:tracePt t="390397" x="6700838" y="4737100"/>
          <p14:tracePt t="390407" x="6694488" y="4737100"/>
          <p14:tracePt t="390424" x="6680200" y="4737100"/>
          <p14:tracePt t="390441" x="6665913" y="4737100"/>
          <p14:tracePt t="390458" x="6651625" y="4729163"/>
          <p14:tracePt t="390509" x="6643688" y="4729163"/>
          <p14:tracePt t="390517" x="6629400" y="4729163"/>
          <p14:tracePt t="390524" x="6623050" y="4729163"/>
          <p14:tracePt t="390541" x="6615113" y="4729163"/>
          <p14:tracePt t="390542" x="6608763" y="4729163"/>
          <p14:tracePt t="390558" x="6586538" y="4729163"/>
          <p14:tracePt t="390575" x="6580188" y="4729163"/>
          <p14:tracePt t="390629" x="6572250" y="4729163"/>
          <p14:tracePt t="390669" x="6565900" y="4729163"/>
          <p14:tracePt t="390677" x="6551613" y="4729163"/>
          <p14:tracePt t="390685" x="6543675" y="4737100"/>
          <p14:tracePt t="390693" x="6537325" y="4751388"/>
          <p14:tracePt t="390733" x="6537325" y="4757738"/>
          <p14:tracePt t="390741" x="6537325" y="4772025"/>
          <p14:tracePt t="390747" x="6537325" y="4786313"/>
          <p14:tracePt t="390757" x="6537325" y="4794250"/>
          <p14:tracePt t="390773" x="6537325" y="4814888"/>
          <p14:tracePt t="390791" x="6537325" y="4829175"/>
          <p14:tracePt t="390807" x="6543675" y="4851400"/>
          <p14:tracePt t="390825" x="6551613" y="4865688"/>
          <p14:tracePt t="390840" x="6551613" y="4872038"/>
          <p14:tracePt t="390857" x="6557963" y="4886325"/>
          <p14:tracePt t="390873" x="6572250" y="4908550"/>
          <p14:tracePt t="390917" x="6580188" y="4908550"/>
          <p14:tracePt t="390925" x="6608763" y="4914900"/>
          <p14:tracePt t="390929" x="6615113" y="4914900"/>
          <p14:tracePt t="390929" x="6623050" y="4914900"/>
          <p14:tracePt t="390941" x="6651625" y="4914900"/>
          <p14:tracePt t="390957" x="6665913" y="4914900"/>
          <p14:tracePt t="390974" x="6694488" y="4914900"/>
          <p14:tracePt t="390989" x="6708775" y="4914900"/>
          <p14:tracePt t="391007" x="6729413" y="4914900"/>
          <p14:tracePt t="391024" x="6765925" y="4914900"/>
          <p14:tracePt t="391040" x="6794500" y="4914900"/>
          <p14:tracePt t="391057" x="6843713" y="4908550"/>
          <p14:tracePt t="391074" x="6872288" y="4886325"/>
          <p14:tracePt t="391091" x="6908800" y="4872038"/>
          <p14:tracePt t="391149" x="6915150" y="4865688"/>
          <p14:tracePt t="391165" x="6915150" y="4857750"/>
          <p14:tracePt t="391173" x="6915150" y="4851400"/>
          <p14:tracePt t="391189" x="6900863" y="4837113"/>
          <p14:tracePt t="391193" x="6886575" y="4808538"/>
          <p14:tracePt t="391206" x="6851650" y="4772025"/>
          <p14:tracePt t="391222" x="6837363" y="4757738"/>
          <p14:tracePt t="391241" x="6829425" y="4751388"/>
          <p14:tracePt t="391257" x="6815138" y="4737100"/>
          <p14:tracePt t="391274" x="6780213" y="4737100"/>
          <p14:tracePt t="391290" x="6757988" y="4729163"/>
          <p14:tracePt t="391306" x="6743700" y="4729163"/>
          <p14:tracePt t="391323" x="6723063" y="4722813"/>
          <p14:tracePt t="391340" x="6708775" y="4722813"/>
          <p14:tracePt t="391356" x="6680200" y="4714875"/>
          <p14:tracePt t="391373" x="6672263" y="4714875"/>
          <p14:tracePt t="391390" x="6657975" y="4714875"/>
          <p14:tracePt t="391406" x="6643688" y="4714875"/>
          <p14:tracePt t="391423" x="6615113" y="4694238"/>
          <p14:tracePt t="391439" x="6600825" y="4694238"/>
          <p14:tracePt t="391456" x="6594475" y="4694238"/>
          <p14:tracePt t="391472" x="6586538" y="4694238"/>
          <p14:tracePt t="391509" x="6580188" y="4694238"/>
          <p14:tracePt t="391517" x="6565900" y="4694238"/>
          <p14:tracePt t="391525" x="6551613" y="4694238"/>
          <p14:tracePt t="391540" x="6543675" y="4694238"/>
          <p14:tracePt t="391581" x="6523038" y="4694238"/>
          <p14:tracePt t="391613" x="6515100" y="4694238"/>
          <p14:tracePt t="391629" x="6508750" y="4694238"/>
          <p14:tracePt t="391637" x="6494463" y="4694238"/>
          <p14:tracePt t="391638" x="6486525" y="4700588"/>
          <p14:tracePt t="391655" x="6480175" y="4708525"/>
          <p14:tracePt t="391656" x="6465888" y="4737100"/>
          <p14:tracePt t="391672" x="6457950" y="4743450"/>
          <p14:tracePt t="391689" x="6451600" y="4765675"/>
          <p14:tracePt t="391705" x="6443663" y="4772025"/>
          <p14:tracePt t="391722" x="6443663" y="4794250"/>
          <p14:tracePt t="391739" x="6443663" y="4808538"/>
          <p14:tracePt t="391756" x="6443663" y="4814888"/>
          <p14:tracePt t="391772" x="6443663" y="4843463"/>
          <p14:tracePt t="391790" x="6451600" y="4851400"/>
          <p14:tracePt t="391806" x="6472238" y="4857750"/>
          <p14:tracePt t="391823" x="6494463" y="4879975"/>
          <p14:tracePt t="391839" x="6508750" y="4886325"/>
          <p14:tracePt t="391855" x="6529388" y="4900613"/>
          <p14:tracePt t="391871" x="6551613" y="4908550"/>
          <p14:tracePt t="391889" x="6565900" y="4922838"/>
          <p14:tracePt t="391906" x="6572250" y="4922838"/>
          <p14:tracePt t="391922" x="6600825" y="4922838"/>
          <p14:tracePt t="391938" x="6615113" y="4922838"/>
          <p14:tracePt t="391955" x="6629400" y="4922838"/>
          <p14:tracePt t="391955" x="6643688" y="4922838"/>
          <p14:tracePt t="391973" x="6651625" y="4922838"/>
          <p14:tracePt t="391989" x="6686550" y="4922838"/>
          <p14:tracePt t="392037" x="6715125" y="4922838"/>
          <p14:tracePt t="392084" x="6729413" y="4914900"/>
          <p14:tracePt t="392101" x="6772275" y="4914900"/>
          <p14:tracePt t="392108" x="6780213" y="4908550"/>
          <p14:tracePt t="392122" x="6815138" y="4886325"/>
          <p14:tracePt t="392122" x="6823075" y="4879975"/>
          <p14:tracePt t="392165" x="6829425" y="4872038"/>
          <p14:tracePt t="392301" x="6829425" y="4857750"/>
          <p14:tracePt t="392305" x="6829425" y="4851400"/>
          <p14:tracePt t="392313" x="6823075" y="4843463"/>
          <p14:tracePt t="392321" x="6808788" y="4837113"/>
          <p14:tracePt t="392357" x="6794500" y="4829175"/>
          <p14:tracePt t="392373" x="6794500" y="4822825"/>
          <p14:tracePt t="392405" x="6794500" y="4814888"/>
          <p14:tracePt t="392413" x="6794500" y="4800600"/>
          <p14:tracePt t="392417" x="6794500" y="4779963"/>
          <p14:tracePt t="392421" x="6794500" y="4757738"/>
          <p14:tracePt t="392438" x="6794500" y="4737100"/>
          <p14:tracePt t="392455" x="6794500" y="4729163"/>
          <p14:tracePt t="392557" x="6794500" y="4722813"/>
          <p14:tracePt t="392564" x="6794500" y="4708525"/>
          <p14:tracePt t="392573" x="6786563" y="4700588"/>
          <p14:tracePt t="392605" x="6815138" y="4708525"/>
          <p14:tracePt t="392613" x="6915150" y="4757738"/>
          <p14:tracePt t="392621" x="6929438" y="4757738"/>
          <p14:tracePt t="392629" x="6937375" y="4765675"/>
          <p14:tracePt t="393005" x="6943725" y="4765675"/>
          <p14:tracePt t="393011" x="6951663" y="4743450"/>
          <p14:tracePt t="393020" x="6943725" y="4494213"/>
          <p14:tracePt t="393037" x="6765925" y="4286250"/>
          <p14:tracePt t="393055" x="6572250" y="4122738"/>
          <p14:tracePt t="393071" x="6337300" y="4000500"/>
          <p14:tracePt t="393088" x="6072188" y="3886200"/>
          <p14:tracePt t="393104" x="5894388" y="3865563"/>
          <p14:tracePt t="393120" x="5765800" y="3814763"/>
          <p14:tracePt t="393137" x="5651500" y="3779838"/>
          <p14:tracePt t="393154" x="5594350" y="3771900"/>
          <p14:tracePt t="393172" x="5508625" y="3751263"/>
          <p14:tracePt t="393187" x="5380038" y="3700463"/>
          <p14:tracePt t="393204" x="5214938" y="3651250"/>
          <p14:tracePt t="393220" x="4894263" y="3557588"/>
          <p14:tracePt t="393238" x="4629150" y="3429000"/>
          <p14:tracePt t="393254" x="4408488" y="3351213"/>
          <p14:tracePt t="393270" x="4194175" y="3222625"/>
          <p14:tracePt t="393286" x="4057650" y="3151188"/>
          <p14:tracePt t="393303" x="3914775" y="3065463"/>
          <p14:tracePt t="393320" x="3800475" y="2994025"/>
          <p14:tracePt t="393337" x="3679825" y="2928938"/>
          <p14:tracePt t="393353" x="3557588" y="2843213"/>
          <p14:tracePt t="393370" x="3451225" y="2765425"/>
          <p14:tracePt t="393387" x="3343275" y="2665413"/>
          <p14:tracePt t="393403" x="3222625" y="2571750"/>
          <p14:tracePt t="393420" x="3065463" y="2451100"/>
          <p14:tracePt t="393437" x="3028950" y="2414588"/>
          <p14:tracePt t="393454" x="3000375" y="2357438"/>
          <p14:tracePt t="393470" x="2971800" y="2314575"/>
          <p14:tracePt t="393486" x="2965450" y="2279650"/>
          <p14:tracePt t="393504" x="2951163" y="2243138"/>
          <p14:tracePt t="393520" x="2943225" y="2236788"/>
          <p14:tracePt t="393537" x="2943225" y="2228850"/>
          <p14:tracePt t="393553" x="2943225" y="2222500"/>
          <p14:tracePt t="393571" x="2936875" y="2200275"/>
          <p14:tracePt t="393587" x="2936875" y="2193925"/>
          <p14:tracePt t="393603" x="2928938" y="2157413"/>
          <p14:tracePt t="393620" x="2928938" y="2136775"/>
          <p14:tracePt t="393636" x="2908300" y="2100263"/>
          <p14:tracePt t="393653" x="2908300" y="2079625"/>
          <p14:tracePt t="393670" x="2908300" y="2071688"/>
          <p14:tracePt t="394069" x="2908300" y="2085975"/>
          <p14:tracePt t="394077" x="2922588" y="2179638"/>
          <p14:tracePt t="394084" x="2936875" y="2251075"/>
          <p14:tracePt t="394088" x="3014663" y="2451100"/>
          <p14:tracePt t="394102" x="3065463" y="2614613"/>
          <p14:tracePt t="394119" x="3094038" y="2743200"/>
          <p14:tracePt t="394135" x="3100388" y="2936875"/>
          <p14:tracePt t="394153" x="3114675" y="3128963"/>
          <p14:tracePt t="394170" x="3157538" y="3336925"/>
          <p14:tracePt t="394186" x="3157538" y="3543300"/>
          <p14:tracePt t="394203" x="3157538" y="3786188"/>
          <p14:tracePt t="394219" x="3157538" y="3994150"/>
          <p14:tracePt t="394236" x="3157538" y="4100513"/>
          <p14:tracePt t="394252" x="3157538" y="4243388"/>
          <p14:tracePt t="394269" x="3157538" y="4300538"/>
          <p14:tracePt t="394286" x="3157538" y="4343400"/>
          <p14:tracePt t="394302" x="3157538" y="4371975"/>
          <p14:tracePt t="394319" x="3157538" y="4394200"/>
          <p14:tracePt t="394357" x="3143250" y="4429125"/>
          <p14:tracePt t="394365" x="3094038" y="4522788"/>
          <p14:tracePt t="394373" x="3036888" y="4594225"/>
          <p14:tracePt t="394386" x="2986088" y="4686300"/>
          <p14:tracePt t="394402" x="2965450" y="4722813"/>
          <p14:tracePt t="394418" x="2928938" y="4743450"/>
          <p14:tracePt t="394435" x="2908300" y="4765675"/>
          <p14:tracePt t="394451" x="2843213" y="4808538"/>
          <p14:tracePt t="394469" x="2822575" y="4814888"/>
          <p14:tracePt t="394485" x="2794000" y="4829175"/>
          <p14:tracePt t="394502" x="2779713" y="4837113"/>
          <p14:tracePt t="394518" x="2765425" y="4837113"/>
          <p14:tracePt t="394535" x="2736850" y="4851400"/>
          <p14:tracePt t="394552" x="2728913" y="4851400"/>
          <p14:tracePt t="394568" x="2708275" y="4857750"/>
          <p14:tracePt t="394585" x="2693988" y="4857750"/>
          <p14:tracePt t="394601" x="2679700" y="4872038"/>
          <p14:tracePt t="394636" x="2671763" y="4872038"/>
          <p14:tracePt t="394645" x="2651125" y="4872038"/>
          <p14:tracePt t="394669" x="2614613" y="4879975"/>
          <p14:tracePt t="394670" x="2600325" y="4879975"/>
          <p14:tracePt t="394685" x="2557463" y="4894263"/>
          <p14:tracePt t="394701" x="2514600" y="4900613"/>
          <p14:tracePt t="394718" x="2471738" y="4900613"/>
          <p14:tracePt t="394734" x="2436813" y="4900613"/>
          <p14:tracePt t="394751" x="2400300" y="4914900"/>
          <p14:tracePt t="394768" x="2386013" y="4914900"/>
          <p14:tracePt t="394785" x="2343150" y="4914900"/>
          <p14:tracePt t="394801" x="2322513" y="4914900"/>
          <p14:tracePt t="394818" x="2308225" y="4914900"/>
          <p14:tracePt t="394835" x="2293938" y="4914900"/>
          <p14:tracePt t="394852" x="2243138" y="4914900"/>
          <p14:tracePt t="394869" x="2228850" y="4914900"/>
          <p14:tracePt t="394885" x="2185988" y="4914900"/>
          <p14:tracePt t="394902" x="2165350" y="4914900"/>
          <p14:tracePt t="394917" x="2128838" y="4914900"/>
          <p14:tracePt t="394934" x="2085975" y="4914900"/>
          <p14:tracePt t="394951" x="2043113" y="4914900"/>
          <p14:tracePt t="394968" x="2028825" y="4914900"/>
          <p14:tracePt t="394985" x="1993900" y="4914900"/>
          <p14:tracePt t="395000" x="1979613" y="4914900"/>
          <p14:tracePt t="395018" x="1951038" y="4914900"/>
          <p14:tracePt t="395034" x="1914525" y="4914900"/>
          <p14:tracePt t="395051" x="1893888" y="4914900"/>
          <p14:tracePt t="395051" x="1879600" y="4914900"/>
          <p14:tracePt t="395070" x="1871663" y="4914900"/>
          <p14:tracePt t="395084" x="1836738" y="4922838"/>
          <p14:tracePt t="395102" x="1822450" y="4922838"/>
          <p14:tracePt t="395117" x="1765300" y="4943475"/>
          <p14:tracePt t="395134" x="1708150" y="4943475"/>
          <p14:tracePt t="395151" x="1671638" y="4943475"/>
          <p14:tracePt t="395167" x="1657350" y="4957763"/>
          <p14:tracePt t="395204" x="1651000" y="4957763"/>
          <p14:tracePt t="395218" x="1614488" y="4957763"/>
          <p14:tracePt t="395220" x="1536700" y="4957763"/>
          <p14:tracePt t="395236" x="1457325" y="4957763"/>
          <p14:tracePt t="395251" x="1379538" y="4957763"/>
          <p14:tracePt t="395268" x="1336675" y="4957763"/>
          <p14:tracePt t="395285" x="1308100" y="4957763"/>
          <p14:tracePt t="395301" x="1293813" y="4957763"/>
          <p14:tracePt t="395413" x="1308100" y="4957763"/>
          <p14:tracePt t="395421" x="1336675" y="4957763"/>
          <p14:tracePt t="395425" x="1385888" y="4957763"/>
          <p14:tracePt t="395433" x="1508125" y="4957763"/>
          <p14:tracePt t="395451" x="1700213" y="4957763"/>
          <p14:tracePt t="395467" x="1971675" y="4951413"/>
          <p14:tracePt t="395483" x="2557463" y="4879975"/>
          <p14:tracePt t="395501" x="2908300" y="4794250"/>
          <p14:tracePt t="395517" x="3143250" y="4722813"/>
          <p14:tracePt t="395533" x="3286125" y="4672013"/>
          <p14:tracePt t="395550" x="3422650" y="4600575"/>
          <p14:tracePt t="395566" x="3529013" y="4514850"/>
          <p14:tracePt t="395584" x="3629025" y="4408488"/>
          <p14:tracePt t="395600" x="3765550" y="4222750"/>
          <p14:tracePt t="395617" x="3894138" y="3922713"/>
          <p14:tracePt t="395633" x="3979863" y="3586163"/>
          <p14:tracePt t="395651" x="4037013" y="3243263"/>
          <p14:tracePt t="395667" x="4051300" y="2971800"/>
          <p14:tracePt t="395683" x="4051300" y="2743200"/>
          <p14:tracePt t="395700" x="4043363" y="2600325"/>
          <p14:tracePt t="395716" x="4008438" y="2386013"/>
          <p14:tracePt t="395733" x="3986213" y="2300288"/>
          <p14:tracePt t="395750" x="3965575" y="2265363"/>
          <p14:tracePt t="395768" x="3965575" y="2251075"/>
          <p14:tracePt t="395783" x="3951288" y="2236788"/>
          <p14:tracePt t="395800" x="3943350" y="2222500"/>
          <p14:tracePt t="395817" x="3937000" y="2214563"/>
          <p14:tracePt t="395834" x="3929063" y="2200275"/>
          <p14:tracePt t="395850" x="3929063" y="2193925"/>
          <p14:tracePt t="395866" x="3929063" y="2185988"/>
          <p14:tracePt t="396013" x="3929063" y="2179638"/>
          <p14:tracePt t="396077" x="3929063" y="2171700"/>
          <p14:tracePt t="396077" x="3900488" y="2151063"/>
          <p14:tracePt t="396093" x="3886200" y="2122488"/>
          <p14:tracePt t="396099" x="3808413" y="2071688"/>
          <p14:tracePt t="396116" x="3743325" y="2036763"/>
          <p14:tracePt t="396133" x="3736975" y="2036763"/>
          <p14:tracePt t="396421" x="3736975" y="2043113"/>
          <p14:tracePt t="396421" x="3757613" y="2043113"/>
          <p14:tracePt t="396437" x="3779838" y="2043113"/>
          <p14:tracePt t="396445" x="3808413" y="2043113"/>
          <p14:tracePt t="396453" x="3914775" y="2051050"/>
          <p14:tracePt t="396466" x="4037013" y="2051050"/>
          <p14:tracePt t="396482" x="4051300" y="2051050"/>
          <p14:tracePt t="396499" x="4079875" y="2051050"/>
          <p14:tracePt t="396516" x="4094163" y="2051050"/>
          <p14:tracePt t="396557" x="4086225" y="2028825"/>
          <p14:tracePt t="396565" x="3994150" y="2022475"/>
          <p14:tracePt t="396573" x="3914775" y="2008188"/>
          <p14:tracePt t="396582" x="3886200" y="1993900"/>
          <p14:tracePt t="396621" x="3879850" y="1985963"/>
          <p14:tracePt t="396629" x="3843338" y="1985963"/>
          <p14:tracePt t="396637" x="3822700" y="1971675"/>
          <p14:tracePt t="396650" x="3814763" y="1971675"/>
          <p14:tracePt t="396665" x="3800475" y="1971675"/>
          <p14:tracePt t="396682" x="3765550" y="1971675"/>
          <p14:tracePt t="396699" x="3736975" y="1971675"/>
          <p14:tracePt t="396715" x="3679825" y="1965325"/>
          <p14:tracePt t="396732" x="3657600" y="1951038"/>
          <p14:tracePt t="396748" x="3614738" y="1951038"/>
          <p14:tracePt t="396796" x="3608388" y="1951038"/>
          <p14:tracePt t="396799" x="3594100" y="1951038"/>
          <p14:tracePt t="396815" x="3551238" y="1943100"/>
          <p14:tracePt t="396815" x="3471863" y="1922463"/>
          <p14:tracePt t="396832" x="3308350" y="1885950"/>
          <p14:tracePt t="396849" x="3171825" y="1885950"/>
          <p14:tracePt t="396864" x="3086100" y="1885950"/>
          <p14:tracePt t="396882" x="3057525" y="1885950"/>
          <p14:tracePt t="396898" x="3014663" y="1885950"/>
          <p14:tracePt t="396914" x="2971800" y="1885950"/>
          <p14:tracePt t="396932" x="2936875" y="1885950"/>
          <p14:tracePt t="396932" x="2928938" y="1885950"/>
          <p14:tracePt t="396949" x="2894013" y="1871663"/>
          <p14:tracePt t="396965" x="2765425" y="1871663"/>
          <p14:tracePt t="396982" x="2671763" y="1865313"/>
          <p14:tracePt t="396998" x="2579688" y="1843088"/>
          <p14:tracePt t="397015" x="2486025" y="1822450"/>
          <p14:tracePt t="397031" x="2414588" y="1822450"/>
          <p14:tracePt t="397048" x="2308225" y="1808163"/>
          <p14:tracePt t="397065" x="2208213" y="1779588"/>
          <p14:tracePt t="397082" x="2122488" y="1779588"/>
          <p14:tracePt t="397099" x="2022475" y="1757363"/>
          <p14:tracePt t="397115" x="1908175" y="1708150"/>
          <p14:tracePt t="397132" x="1793875" y="1679575"/>
          <p14:tracePt t="397148" x="1671638" y="1665288"/>
          <p14:tracePt t="397165" x="1628775" y="1657350"/>
          <p14:tracePt t="397181" x="1585913" y="1657350"/>
          <p14:tracePt t="397198" x="1528763" y="1657350"/>
          <p14:tracePt t="397215" x="1485900" y="1657350"/>
          <p14:tracePt t="397231" x="1450975" y="1657350"/>
          <p14:tracePt t="397248" x="1408113" y="1657350"/>
          <p14:tracePt t="397264" x="1357313" y="1657350"/>
          <p14:tracePt t="397281" x="1265238" y="1657350"/>
          <p14:tracePt t="397297" x="1208088" y="1643063"/>
          <p14:tracePt t="397314" x="1179513" y="1643063"/>
          <p14:tracePt t="397332" x="1143000" y="1643063"/>
          <p14:tracePt t="397347" x="1114425" y="1643063"/>
          <p14:tracePt t="397347" x="1093788" y="1643063"/>
          <p14:tracePt t="397365" x="1071563" y="1643063"/>
          <p14:tracePt t="397381" x="1057275" y="1643063"/>
          <p14:tracePt t="397398" x="1036638" y="1643063"/>
          <p14:tracePt t="397414" x="1022350" y="1643063"/>
          <p14:tracePt t="397431" x="1000125" y="1665288"/>
          <p14:tracePt t="397476" x="993775" y="1671638"/>
          <p14:tracePt t="397524" x="985838" y="1679575"/>
          <p14:tracePt t="397532" x="985838" y="1693863"/>
          <p14:tracePt t="397541" x="985838" y="1700213"/>
          <p14:tracePt t="397547" x="1000125" y="1714500"/>
          <p14:tracePt t="397563" x="1028700" y="1728788"/>
          <p14:tracePt t="397581" x="1065213" y="1743075"/>
          <p14:tracePt t="397596" x="1071563" y="1743075"/>
          <p14:tracePt t="397613" x="1079500" y="1743075"/>
          <p14:tracePt t="397630" x="1108075" y="1743075"/>
          <p14:tracePt t="397647" x="1128713" y="1751013"/>
          <p14:tracePt t="397664" x="1143000" y="1751013"/>
          <p14:tracePt t="397680" x="1165225" y="1751013"/>
          <p14:tracePt t="397698" x="1185863" y="1751013"/>
          <p14:tracePt t="397713" x="1208088" y="1751013"/>
          <p14:tracePt t="397731" x="1222375" y="1751013"/>
          <p14:tracePt t="397747" x="1228725" y="1757363"/>
          <p14:tracePt t="397763" x="1243013" y="1757363"/>
          <p14:tracePt t="397780" x="1257300" y="1757363"/>
          <p14:tracePt t="397797" x="1279525" y="1757363"/>
          <p14:tracePt t="397814" x="1314450" y="1757363"/>
          <p14:tracePt t="397830" x="1379538" y="1757363"/>
          <p14:tracePt t="397847" x="1414463" y="1757363"/>
          <p14:tracePt t="397863" x="1436688" y="1779588"/>
          <p14:tracePt t="397941" x="1457325" y="1779588"/>
          <p14:tracePt t="397949" x="1465263" y="1779588"/>
          <p14:tracePt t="397952" x="1479550" y="1779588"/>
          <p14:tracePt t="397964" x="1514475" y="1779588"/>
          <p14:tracePt t="397979" x="1557338" y="1779588"/>
          <p14:tracePt t="398037" x="1565275" y="1779588"/>
          <p14:tracePt t="398045" x="1571625" y="1779588"/>
          <p14:tracePt t="398053" x="1600200" y="1779588"/>
          <p14:tracePt t="398063" x="1636713" y="1779588"/>
          <p14:tracePt t="398081" x="1685925" y="1779588"/>
          <p14:tracePt t="398096" x="1714500" y="1779588"/>
          <p14:tracePt t="398113" x="1743075" y="1779588"/>
          <p14:tracePt t="398130" x="1785938" y="1779588"/>
          <p14:tracePt t="398147" x="1808163" y="1779588"/>
          <p14:tracePt t="398163" x="1851025" y="1785938"/>
          <p14:tracePt t="398180" x="1879600" y="1785938"/>
          <p14:tracePt t="398197" x="1914525" y="1785938"/>
          <p14:tracePt t="398213" x="1957388" y="1785938"/>
          <p14:tracePt t="398229" x="2014538" y="1785938"/>
          <p14:tracePt t="398247" x="2079625" y="1785938"/>
          <p14:tracePt t="398263" x="2157413" y="1785938"/>
          <p14:tracePt t="398280" x="2200275" y="1785938"/>
          <p14:tracePt t="398296" x="2243138" y="1785938"/>
          <p14:tracePt t="398312" x="2265363" y="1785938"/>
          <p14:tracePt t="398330" x="2279650" y="1785938"/>
          <p14:tracePt t="398346" x="2314575" y="1785938"/>
          <p14:tracePt t="398363" x="2343150" y="1785938"/>
          <p14:tracePt t="398379" x="2351088" y="1785938"/>
          <p14:tracePt t="398397" x="2357438" y="1785938"/>
          <p14:tracePt t="398413" x="2393950" y="1785938"/>
          <p14:tracePt t="398517" x="2343150" y="1793875"/>
          <p14:tracePt t="398525" x="2328863" y="1822450"/>
          <p14:tracePt t="398533" x="2308225" y="1828800"/>
          <p14:tracePt t="398541" x="2293938" y="1828800"/>
          <p14:tracePt t="398545" x="2243138" y="1828800"/>
          <p14:tracePt t="398562" x="2208213" y="1843088"/>
          <p14:tracePt t="398579" x="2179638" y="1843088"/>
          <p14:tracePt t="398579" x="2165350" y="1843088"/>
          <p14:tracePt t="398598" x="2122488" y="1871663"/>
          <p14:tracePt t="398612" x="2079625" y="1871663"/>
          <p14:tracePt t="398629" x="2028825" y="1871663"/>
          <p14:tracePt t="398646" x="1993900" y="1871663"/>
          <p14:tracePt t="398663" x="1951038" y="1871663"/>
          <p14:tracePt t="398679" x="1928813" y="1871663"/>
          <p14:tracePt t="398696" x="1900238" y="1871663"/>
          <p14:tracePt t="398712" x="1871663" y="1879600"/>
          <p14:tracePt t="398728" x="1851025" y="1879600"/>
          <p14:tracePt t="398745" x="1843088" y="1879600"/>
          <p14:tracePt t="398762" x="1808163" y="1879600"/>
          <p14:tracePt t="398779" x="1751013" y="1879600"/>
          <p14:tracePt t="398795" x="1685925" y="1879600"/>
          <p14:tracePt t="398813" x="1593850" y="1879600"/>
          <p14:tracePt t="398829" x="1557338" y="1885950"/>
          <p14:tracePt t="398846" x="1536700" y="1885950"/>
          <p14:tracePt t="398861" x="1522413" y="1885950"/>
          <p14:tracePt t="398879" x="1514475" y="1885950"/>
          <p14:tracePt t="398895" x="1493838" y="1885950"/>
          <p14:tracePt t="398912" x="1471613" y="1885950"/>
          <p14:tracePt t="398929" x="1436688" y="1885950"/>
          <p14:tracePt t="398945" x="1414463" y="1885950"/>
          <p14:tracePt t="398963" x="1400175" y="1885950"/>
          <p14:tracePt t="398978" x="1371600" y="1885950"/>
          <p14:tracePt t="398995" x="1357313" y="1885950"/>
          <p14:tracePt t="399011" x="1328738" y="1885950"/>
          <p14:tracePt t="399011" x="1322388" y="1885950"/>
          <p14:tracePt t="399028" x="1285875" y="1885950"/>
          <p14:tracePt t="399046" x="1265238" y="1885950"/>
          <p14:tracePt t="399061" x="1257300" y="1885950"/>
          <p14:tracePt t="399101" x="1250950" y="1885950"/>
          <p14:tracePt t="399102" x="1243013" y="1885950"/>
          <p14:tracePt t="399111" x="1214438" y="1885950"/>
          <p14:tracePt t="399128" x="1200150" y="1885950"/>
          <p14:tracePt t="399144" x="1179513" y="1885950"/>
          <p14:tracePt t="399161" x="1171575" y="1885950"/>
          <p14:tracePt t="399221" x="1165225" y="1885950"/>
          <p14:tracePt t="399229" x="1150938" y="1885950"/>
          <p14:tracePt t="399244" x="1143000" y="1885950"/>
          <p14:tracePt t="399250" x="1143000" y="1879600"/>
          <p14:tracePt t="399262" x="1143000" y="1865313"/>
          <p14:tracePt t="399278" x="1143000" y="1843088"/>
          <p14:tracePt t="399295" x="1143000" y="1828800"/>
          <p14:tracePt t="399311" x="1143000" y="1808163"/>
          <p14:tracePt t="399328" x="1143000" y="1800225"/>
          <p14:tracePt t="399344" x="1143000" y="1785938"/>
          <p14:tracePt t="399361" x="1143000" y="1779588"/>
          <p14:tracePt t="399378" x="1150938" y="1771650"/>
          <p14:tracePt t="399430" x="1150938" y="1765300"/>
          <p14:tracePt t="399445" x="1157288" y="1757363"/>
          <p14:tracePt t="399493" x="1165225" y="1757363"/>
          <p14:tracePt t="399501" x="1171575" y="1757363"/>
          <p14:tracePt t="399517" x="1179513" y="1757363"/>
          <p14:tracePt t="399531" x="1185863" y="1757363"/>
          <p14:tracePt t="399541" x="1200150" y="1757363"/>
          <p14:tracePt t="399548" x="1214438" y="1757363"/>
          <p14:tracePt t="399560" x="1222375" y="1757363"/>
          <p14:tracePt t="399578" x="1250950" y="1743075"/>
          <p14:tracePt t="399595" x="1293813" y="1736725"/>
          <p14:tracePt t="399611" x="1300163" y="1728788"/>
          <p14:tracePt t="399661" x="1308100" y="1728788"/>
          <p14:tracePt t="399669" x="1322388" y="1728788"/>
          <p14:tracePt t="399685" x="1336675" y="1728788"/>
          <p14:tracePt t="399701" x="1343025" y="1728788"/>
          <p14:tracePt t="399709" x="1365250" y="1728788"/>
          <p14:tracePt t="399725" x="1371600" y="1728788"/>
          <p14:tracePt t="399734" x="1379538" y="1728788"/>
          <p14:tracePt t="399744" x="1385888" y="1728788"/>
          <p14:tracePt t="399821" x="1400175" y="1728788"/>
          <p14:tracePt t="399829" x="1408113" y="1736725"/>
          <p14:tracePt t="399842" x="1414463" y="1765300"/>
          <p14:tracePt t="399845" x="1414463" y="1771650"/>
          <p14:tracePt t="399861" x="1414463" y="1808163"/>
          <p14:tracePt t="399877" x="1414463" y="1828800"/>
          <p14:tracePt t="399894" x="1414463" y="1843088"/>
          <p14:tracePt t="399911" x="1408113" y="1871663"/>
          <p14:tracePt t="399928" x="1385888" y="1885950"/>
          <p14:tracePt t="399944" x="1343025" y="1900238"/>
          <p14:tracePt t="399961" x="1314450" y="1900238"/>
          <p14:tracePt t="399977" x="1293813" y="1900238"/>
          <p14:tracePt t="399994" x="1265238" y="1900238"/>
          <p14:tracePt t="400011" x="1222375" y="1900238"/>
          <p14:tracePt t="400027" x="1150938" y="1900238"/>
          <p14:tracePt t="400044" x="1108075" y="1900238"/>
          <p14:tracePt t="400060" x="1085850" y="1900238"/>
          <p14:tracePt t="400078" x="1065213" y="1900238"/>
          <p14:tracePt t="400093" x="1028700" y="1885950"/>
          <p14:tracePt t="400111" x="1028700" y="1843088"/>
          <p14:tracePt t="400127" x="1028700" y="1808163"/>
          <p14:tracePt t="400144" x="1028700" y="1765300"/>
          <p14:tracePt t="400160" x="1028700" y="1751013"/>
          <p14:tracePt t="400177" x="1028700" y="1722438"/>
          <p14:tracePt t="400194" x="1042988" y="1693863"/>
          <p14:tracePt t="400210" x="1071563" y="1679575"/>
          <p14:tracePt t="400228" x="1114425" y="1657350"/>
          <p14:tracePt t="400243" x="1122363" y="1657350"/>
          <p14:tracePt t="400260" x="1157288" y="1651000"/>
          <p14:tracePt t="400277" x="1185863" y="1651000"/>
          <p14:tracePt t="400294" x="1200150" y="1636713"/>
          <p14:tracePt t="400309" x="1222375" y="1636713"/>
          <p14:tracePt t="400326" x="1236663" y="1636713"/>
          <p14:tracePt t="400343" x="1243013" y="1636713"/>
          <p14:tracePt t="400359" x="1271588" y="1636713"/>
          <p14:tracePt t="400376" x="1279525" y="1636713"/>
          <p14:tracePt t="400392" x="1300163" y="1636713"/>
          <p14:tracePt t="400410" x="1308100" y="1643063"/>
          <p14:tracePt t="400426" x="1328738" y="1657350"/>
          <p14:tracePt t="400444" x="1343025" y="1671638"/>
          <p14:tracePt t="400460" x="1365250" y="1685925"/>
          <p14:tracePt t="400478" x="1393825" y="1700213"/>
          <p14:tracePt t="400492" x="1414463" y="1728788"/>
          <p14:tracePt t="400509" x="1436688" y="1743075"/>
          <p14:tracePt t="400527" x="1450975" y="1757363"/>
          <p14:tracePt t="400543" x="1457325" y="1765300"/>
          <p14:tracePt t="400560" x="1471613" y="1779588"/>
          <p14:tracePt t="400577" x="1479550" y="1785938"/>
          <p14:tracePt t="400593" x="1485900" y="1793875"/>
          <p14:tracePt t="400609" x="1485900" y="1808163"/>
          <p14:tracePt t="400626" x="1485900" y="1814513"/>
          <p14:tracePt t="400642" x="1485900" y="1822450"/>
          <p14:tracePt t="400676" x="1485900" y="1851025"/>
          <p14:tracePt t="400693" x="1485900" y="1857375"/>
          <p14:tracePt t="400693" x="1485900" y="1865313"/>
          <p14:tracePt t="400710" x="1479550" y="1871663"/>
          <p14:tracePt t="400725" x="1471613" y="1879600"/>
          <p14:tracePt t="400765" x="1465263" y="1879600"/>
          <p14:tracePt t="400773" x="1436688" y="1879600"/>
          <p14:tracePt t="400778" x="1414463" y="1879600"/>
          <p14:tracePt t="400792" x="1379538" y="1879600"/>
          <p14:tracePt t="400809" x="1350963" y="1879600"/>
          <p14:tracePt t="400852" x="1343025" y="1879600"/>
          <p14:tracePt t="400861" x="1336675" y="1879600"/>
          <p14:tracePt t="400876" x="1314450" y="1865313"/>
          <p14:tracePt t="400877" x="1300163" y="1851025"/>
          <p14:tracePt t="400892" x="1271588" y="1814513"/>
          <p14:tracePt t="400941" x="1271588" y="1785938"/>
          <p14:tracePt t="400949" x="1271588" y="1779588"/>
          <p14:tracePt t="400964" x="1271588" y="1771650"/>
          <p14:tracePt t="400981" x="1271588" y="1765300"/>
          <p14:tracePt t="401013" x="1271588" y="1743075"/>
          <p14:tracePt t="401031" x="1279525" y="1736725"/>
          <p14:tracePt t="401061" x="1293813" y="1736725"/>
          <p14:tracePt t="401069" x="1322388" y="1722438"/>
          <p14:tracePt t="401109" x="1343025" y="1722438"/>
          <p14:tracePt t="401125" x="1357313" y="1714500"/>
          <p14:tracePt t="401437" x="1365250" y="1714500"/>
          <p14:tracePt t="401613" x="1371600" y="1722438"/>
          <p14:tracePt t="401621" x="1371600" y="1728788"/>
          <p14:tracePt t="401628" x="1371600" y="1736725"/>
          <p14:tracePt t="401641" x="1371600" y="1743075"/>
          <p14:tracePt t="401641" x="1371600" y="1765300"/>
          <p14:tracePt t="401658" x="1379538" y="1785938"/>
          <p14:tracePt t="401675" x="1393825" y="1822450"/>
          <p14:tracePt t="401690" x="1400175" y="1879600"/>
          <p14:tracePt t="401690" x="1400175" y="1914525"/>
          <p14:tracePt t="401709" x="1422400" y="1993900"/>
          <p14:tracePt t="401724" x="1471613" y="2143125"/>
          <p14:tracePt t="401741" x="1479550" y="2222500"/>
          <p14:tracePt t="401757" x="1500188" y="2322513"/>
          <p14:tracePt t="401775" x="1508125" y="2408238"/>
          <p14:tracePt t="401791" x="1522413" y="2500313"/>
          <p14:tracePt t="401807" x="1528763" y="2628900"/>
          <p14:tracePt t="401825" x="1571625" y="2794000"/>
          <p14:tracePt t="401840" x="1579563" y="2979738"/>
          <p14:tracePt t="401858" x="1614488" y="3114675"/>
          <p14:tracePt t="401873" x="1636713" y="3222625"/>
          <p14:tracePt t="401891" x="1671638" y="3308350"/>
          <p14:tracePt t="401907" x="1700213" y="3414713"/>
          <p14:tracePt t="401925" x="1728788" y="3479800"/>
          <p14:tracePt t="401941" x="1757363" y="3565525"/>
          <p14:tracePt t="401958" x="1793875" y="3608388"/>
          <p14:tracePt t="401974" x="1822450" y="3643313"/>
          <p14:tracePt t="401991" x="1836738" y="3671888"/>
          <p14:tracePt t="402008" x="1865313" y="3714750"/>
          <p14:tracePt t="402025" x="1871663" y="3757613"/>
          <p14:tracePt t="402042" x="1914525" y="3829050"/>
          <p14:tracePt t="402058" x="1951038" y="3865563"/>
          <p14:tracePt t="402075" x="1993900" y="3937000"/>
          <p14:tracePt t="402090" x="2028825" y="3986213"/>
          <p14:tracePt t="402107" x="2057400" y="4043363"/>
          <p14:tracePt t="402107" x="2057400" y="4079875"/>
          <p14:tracePt t="402125" x="2093913" y="4114800"/>
          <p14:tracePt t="402141" x="2108200" y="4143375"/>
          <p14:tracePt t="402157" x="2143125" y="4171950"/>
          <p14:tracePt t="402173" x="2200275" y="4194175"/>
          <p14:tracePt t="402191" x="2271713" y="4243388"/>
          <p14:tracePt t="402206" x="2379663" y="4343400"/>
          <p14:tracePt t="402224" x="2457450" y="4414838"/>
          <p14:tracePt t="402241" x="2536825" y="4508500"/>
          <p14:tracePt t="402257" x="2586038" y="4565650"/>
          <p14:tracePt t="402273" x="2622550" y="4614863"/>
          <p14:tracePt t="402291" x="2686050" y="4651375"/>
          <p14:tracePt t="402307" x="2728913" y="4679950"/>
          <p14:tracePt t="402324" x="2808288" y="4722813"/>
          <p14:tracePt t="402342" x="2851150" y="4743450"/>
          <p14:tracePt t="402357" x="2886075" y="4751388"/>
          <p14:tracePt t="402374" x="2951163" y="4751388"/>
          <p14:tracePt t="402391" x="3043238" y="4751388"/>
          <p14:tracePt t="402407" x="3179763" y="4751388"/>
          <p14:tracePt t="402424" x="3351213" y="4751388"/>
          <p14:tracePt t="402440" x="3508375" y="4751388"/>
          <p14:tracePt t="402456" x="3636963" y="4737100"/>
          <p14:tracePt t="402473" x="3751263" y="4714875"/>
          <p14:tracePt t="402491" x="3865563" y="4665663"/>
          <p14:tracePt t="402507" x="3986213" y="4657725"/>
          <p14:tracePt t="402524" x="4237038" y="4600575"/>
          <p14:tracePt t="402541" x="4651375" y="4543425"/>
          <p14:tracePt t="402557" x="4879975" y="4522788"/>
          <p14:tracePt t="402574" x="5072063" y="4508500"/>
          <p14:tracePt t="402590" x="5165725" y="4486275"/>
          <p14:tracePt t="402607" x="5257800" y="4471988"/>
          <p14:tracePt t="402623" x="5365750" y="4465638"/>
          <p14:tracePt t="402641" x="5565775" y="4408488"/>
          <p14:tracePt t="402657" x="5772150" y="4386263"/>
          <p14:tracePt t="402674" x="5951538" y="4357688"/>
          <p14:tracePt t="402690" x="6108700" y="4337050"/>
          <p14:tracePt t="402707" x="6157913" y="4337050"/>
          <p14:tracePt t="402723" x="6172200" y="4337050"/>
          <p14:tracePt t="402765" x="6186488" y="4337050"/>
          <p14:tracePt t="402773" x="6237288" y="4337050"/>
          <p14:tracePt t="402778" x="6329363" y="4337050"/>
          <p14:tracePt t="402790" x="6451600" y="4337050"/>
          <p14:tracePt t="402807" x="6557963" y="4337050"/>
          <p14:tracePt t="402824" x="6643688" y="4337050"/>
          <p14:tracePt t="402839" x="6743700" y="4343400"/>
          <p14:tracePt t="402857" x="6823075" y="4357688"/>
          <p14:tracePt t="402873" x="6929438" y="4365625"/>
          <p14:tracePt t="402890" x="7037388" y="4379913"/>
          <p14:tracePt t="402906" x="7180263" y="4400550"/>
          <p14:tracePt t="402922" x="7265988" y="4414838"/>
          <p14:tracePt t="402940" x="7351713" y="4422775"/>
          <p14:tracePt t="402955" x="7515225" y="4422775"/>
          <p14:tracePt t="402973" x="7637463" y="4422775"/>
          <p14:tracePt t="402989" x="7729538" y="4422775"/>
          <p14:tracePt t="403006" x="7800975" y="4429125"/>
          <p14:tracePt t="403023" x="7829550" y="4429125"/>
          <p14:tracePt t="403156" x="7780338" y="4457700"/>
          <p14:tracePt t="403164" x="7723188" y="4471988"/>
          <p14:tracePt t="403173" x="7615238" y="4514850"/>
          <p14:tracePt t="403188" x="7415213" y="4565650"/>
          <p14:tracePt t="403189" x="7237413" y="4600575"/>
          <p14:tracePt t="403205" x="7043738" y="4657725"/>
          <p14:tracePt t="403221" x="6843713" y="4722813"/>
          <p14:tracePt t="403240" x="6651625" y="4772025"/>
          <p14:tracePt t="403255" x="6451600" y="4814888"/>
          <p14:tracePt t="403273" x="6243638" y="4851400"/>
          <p14:tracePt t="403289" x="6065838" y="4879975"/>
          <p14:tracePt t="403307" x="5865813" y="4914900"/>
          <p14:tracePt t="403322" x="5629275" y="4929188"/>
          <p14:tracePt t="403339" x="5400675" y="4972050"/>
          <p14:tracePt t="403355" x="5086350" y="4986338"/>
          <p14:tracePt t="403373" x="4914900" y="4986338"/>
          <p14:tracePt t="403389" x="4822825" y="4986338"/>
          <p14:tracePt t="403406" x="4729163" y="4986338"/>
          <p14:tracePt t="403422" x="4579938" y="4986338"/>
          <p14:tracePt t="403439" x="4386263" y="4986338"/>
          <p14:tracePt t="403455" x="4251325" y="4986338"/>
          <p14:tracePt t="403471" x="4051300" y="4965700"/>
          <p14:tracePt t="403488" x="3914775" y="4951413"/>
          <p14:tracePt t="403505" x="3771900" y="4943475"/>
          <p14:tracePt t="403522" x="3671888" y="4922838"/>
          <p14:tracePt t="403538" x="3551238" y="4908550"/>
          <p14:tracePt t="403555" x="3422650" y="4894263"/>
          <p14:tracePt t="403555" x="3336925" y="4894263"/>
          <p14:tracePt t="403573" x="3251200" y="4886325"/>
          <p14:tracePt t="403588" x="2965450" y="4829175"/>
          <p14:tracePt t="403606" x="2808288" y="4829175"/>
          <p14:tracePt t="403622" x="2679700" y="4794250"/>
          <p14:tracePt t="403639" x="2643188" y="4794250"/>
          <p14:tracePt t="403655" x="2593975" y="4794250"/>
          <p14:tracePt t="403672" x="2528888" y="4794250"/>
          <p14:tracePt t="403688" x="2465388" y="4794250"/>
          <p14:tracePt t="403705" x="2408238" y="4794250"/>
          <p14:tracePt t="403721" x="2351088" y="4794250"/>
          <p14:tracePt t="403738" x="2300288" y="4794250"/>
          <p14:tracePt t="403755" x="2243138" y="4794250"/>
          <p14:tracePt t="403771" x="2179638" y="4794250"/>
          <p14:tracePt t="403771" x="2122488" y="4794250"/>
          <p14:tracePt t="403789" x="2036763" y="4794250"/>
          <p14:tracePt t="403805" x="1943100" y="4794250"/>
          <p14:tracePt t="403822" x="1908175" y="4794250"/>
          <p14:tracePt t="403839" x="1865313" y="4794250"/>
          <p14:tracePt t="403855" x="1851025" y="4794250"/>
          <p14:tracePt t="403871" x="1822450" y="4794250"/>
          <p14:tracePt t="403888" x="1779588" y="4794250"/>
          <p14:tracePt t="403905" x="1728788" y="4794250"/>
          <p14:tracePt t="403921" x="1700213" y="4794250"/>
          <p14:tracePt t="403938" x="1679575" y="4800600"/>
          <p14:tracePt t="403954" x="1665288" y="4814888"/>
          <p14:tracePt t="403972" x="1643063" y="4829175"/>
          <p14:tracePt t="404021" x="1636713" y="4837113"/>
          <p14:tracePt t="404133" x="1657350" y="4843463"/>
          <p14:tracePt t="404141" x="1693863" y="4843463"/>
          <p14:tracePt t="404157" x="1722438" y="4851400"/>
          <p14:tracePt t="404165" x="1736725" y="4851400"/>
          <p14:tracePt t="404173" x="1851025" y="4879975"/>
          <p14:tracePt t="404173" x="1900238" y="4879975"/>
          <p14:tracePt t="404189" x="1957388" y="4886325"/>
          <p14:tracePt t="404204" x="2200275" y="4886325"/>
          <p14:tracePt t="404221" x="2386013" y="4886325"/>
          <p14:tracePt t="404238" x="2579688" y="4886325"/>
          <p14:tracePt t="404255" x="2765425" y="4886325"/>
          <p14:tracePt t="404271" x="2894013" y="4908550"/>
          <p14:tracePt t="404287" x="3008313" y="4922838"/>
          <p14:tracePt t="404305" x="3051175" y="4937125"/>
          <p14:tracePt t="404320" x="3086100" y="4937125"/>
          <p14:tracePt t="404338" x="3136900" y="4937125"/>
          <p14:tracePt t="404354" x="3228975" y="4937125"/>
          <p14:tracePt t="404371" x="3322638" y="4937125"/>
          <p14:tracePt t="404388" x="3443288" y="4937125"/>
          <p14:tracePt t="404404" x="3614738" y="4937125"/>
          <p14:tracePt t="404421" x="3708400" y="4937125"/>
          <p14:tracePt t="404437" x="3786188" y="4937125"/>
          <p14:tracePt t="404455" x="3843338" y="4937125"/>
          <p14:tracePt t="404470" x="3908425" y="4937125"/>
          <p14:tracePt t="404488" x="4000500" y="4937125"/>
          <p14:tracePt t="404504" x="4108450" y="4922838"/>
          <p14:tracePt t="404521" x="4214813" y="4922838"/>
          <p14:tracePt t="404538" x="4322763" y="4914900"/>
          <p14:tracePt t="404554" x="4408488" y="4900613"/>
          <p14:tracePt t="404572" x="4451350" y="4879975"/>
          <p14:tracePt t="404587" x="4465638" y="4879975"/>
          <p14:tracePt t="404604" x="4500563" y="4879975"/>
          <p14:tracePt t="404621" x="4537075" y="4879975"/>
          <p14:tracePt t="404638" x="4579938" y="4879975"/>
          <p14:tracePt t="404653" x="4608513" y="4879975"/>
          <p14:tracePt t="404670" x="4657725" y="4879975"/>
          <p14:tracePt t="404687" x="4700588" y="4879975"/>
          <p14:tracePt t="404703" x="4743450" y="4872038"/>
          <p14:tracePt t="404720" x="4765675" y="4872038"/>
          <p14:tracePt t="404737" x="4843463" y="4872038"/>
          <p14:tracePt t="404754" x="4937125" y="4872038"/>
          <p14:tracePt t="404770" x="4979988" y="4872038"/>
          <p14:tracePt t="404787" x="5000625" y="4872038"/>
          <p14:tracePt t="404804" x="5029200" y="4872038"/>
          <p14:tracePt t="404822" x="5037138" y="4872038"/>
          <p14:tracePt t="404836" x="5051425" y="4872038"/>
          <p14:tracePt t="404854" x="5057775" y="4872038"/>
          <p14:tracePt t="404870" x="5065713" y="4872038"/>
          <p14:tracePt t="404933" x="5072063" y="4872038"/>
          <p14:tracePt t="404949" x="5094288" y="4872038"/>
          <p14:tracePt t="404965" x="5108575" y="4872038"/>
          <p14:tracePt t="404997" x="5114925" y="4872038"/>
          <p14:tracePt t="405005" x="5129213" y="4872038"/>
          <p14:tracePt t="405007" x="5151438" y="4872038"/>
          <p14:tracePt t="405020" x="5222875" y="4872038"/>
          <p14:tracePt t="405037" x="5243513" y="4872038"/>
          <p14:tracePt t="405054" x="5265738" y="4872038"/>
          <p14:tracePt t="405070" x="5272088" y="4872038"/>
          <p14:tracePt t="405087" x="5280025" y="4872038"/>
          <p14:tracePt t="405102" x="5294313" y="4872038"/>
          <p14:tracePt t="405149" x="5300663" y="4872038"/>
          <p14:tracePt t="405153" x="5308600" y="4872038"/>
          <p14:tracePt t="405213" x="5314950" y="4872038"/>
          <p14:tracePt t="405253" x="5337175" y="4872038"/>
          <p14:tracePt t="405261" x="5351463" y="4879975"/>
          <p14:tracePt t="405301" x="5357813" y="4879975"/>
          <p14:tracePt t="405303" x="5372100" y="4879975"/>
          <p14:tracePt t="405325" x="5380038" y="4879975"/>
          <p14:tracePt t="405333" x="5386388" y="4879975"/>
          <p14:tracePt t="405339" x="5394325" y="4879975"/>
          <p14:tracePt t="405381" x="5408613" y="4879975"/>
          <p14:tracePt t="405414" x="5414963" y="4879975"/>
          <p14:tracePt t="405461" x="5429250" y="4886325"/>
          <p14:tracePt t="406093" x="5437188" y="4879975"/>
          <p14:tracePt t="406109" x="5437188" y="4872038"/>
          <p14:tracePt t="407189" x="5437188" y="4851400"/>
          <p14:tracePt t="407195" x="5457825" y="4829175"/>
          <p14:tracePt t="408448" x="0" y="0"/>
        </p14:tracePtLst>
        <p14:tracePtLst>
          <p14:tracePt t="410356" x="4329113" y="5151438"/>
          <p14:tracePt t="410380" x="4329113" y="5157788"/>
          <p14:tracePt t="410421" x="4322763" y="5165725"/>
          <p14:tracePt t="410429" x="4314825" y="5165725"/>
          <p14:tracePt t="410437" x="4279900" y="5172075"/>
          <p14:tracePt t="410460" x="4251325" y="5180013"/>
          <p14:tracePt t="410468" x="4237038" y="5186363"/>
          <p14:tracePt t="410484" x="4200525" y="5208588"/>
          <p14:tracePt t="410501" x="4179888" y="5214938"/>
          <p14:tracePt t="410517" x="4137025" y="5222875"/>
          <p14:tracePt t="410533" x="4079875" y="5237163"/>
          <p14:tracePt t="410549" x="4022725" y="5265738"/>
          <p14:tracePt t="410562" x="3951288" y="5300663"/>
          <p14:tracePt t="410578" x="3886200" y="5322888"/>
          <p14:tracePt t="410595" x="3814763" y="5365750"/>
          <p14:tracePt t="410611" x="3736975" y="5400675"/>
          <p14:tracePt t="410629" x="3665538" y="5451475"/>
          <p14:tracePt t="410644" x="3600450" y="5514975"/>
          <p14:tracePt t="410662" x="3514725" y="5580063"/>
          <p14:tracePt t="410679" x="3422650" y="5672138"/>
          <p14:tracePt t="410695" x="3386138" y="5708650"/>
          <p14:tracePt t="410712" x="3357563" y="5765800"/>
          <p14:tracePt t="410728" x="3357563" y="5794375"/>
          <p14:tracePt t="410745" x="3357563" y="5808663"/>
          <p14:tracePt t="410762" x="3357563" y="5829300"/>
          <p14:tracePt t="410779" x="3357563" y="5851525"/>
          <p14:tracePt t="410794" x="3379788" y="5851525"/>
          <p14:tracePt t="410811" x="3414713" y="5857875"/>
          <p14:tracePt t="410811" x="3451225" y="5865813"/>
          <p14:tracePt t="410829" x="3508375" y="5865813"/>
          <p14:tracePt t="410845" x="3565525" y="5886450"/>
          <p14:tracePt t="410861" x="3671888" y="5908675"/>
          <p14:tracePt t="410877" x="3829050" y="5908675"/>
          <p14:tracePt t="410894" x="4014788" y="5908675"/>
          <p14:tracePt t="410911" x="4208463" y="5908675"/>
          <p14:tracePt t="410929" x="4394200" y="5908675"/>
          <p14:tracePt t="410945" x="4586288" y="5908675"/>
          <p14:tracePt t="410961" x="4743450" y="5908675"/>
          <p14:tracePt t="410978" x="4914900" y="5908675"/>
          <p14:tracePt t="410994" x="5057775" y="5908675"/>
          <p14:tracePt t="411011" x="5157788" y="5908675"/>
          <p14:tracePt t="411027" x="5229225" y="5908675"/>
          <p14:tracePt t="411045" x="5308600" y="5908675"/>
          <p14:tracePt t="411061" x="5365750" y="5908675"/>
          <p14:tracePt t="411078" x="5443538" y="5908675"/>
          <p14:tracePt t="411094" x="5580063" y="5908675"/>
          <p14:tracePt t="411112" x="5757863" y="5908675"/>
          <p14:tracePt t="411127" x="5900738" y="5894388"/>
          <p14:tracePt t="411144" x="6008688" y="5880100"/>
          <p14:tracePt t="411161" x="6137275" y="5857875"/>
          <p14:tracePt t="411177" x="6215063" y="5857875"/>
          <p14:tracePt t="411195" x="6294438" y="5829300"/>
          <p14:tracePt t="411210" x="6357938" y="5829300"/>
          <p14:tracePt t="411210" x="6386513" y="5815013"/>
          <p14:tracePt t="411229" x="6429375" y="5808663"/>
          <p14:tracePt t="411244" x="6572250" y="5786438"/>
          <p14:tracePt t="411262" x="6715125" y="5772150"/>
          <p14:tracePt t="411277" x="6851650" y="5772150"/>
          <p14:tracePt t="411294" x="6943725" y="5772150"/>
          <p14:tracePt t="411310" x="7008813" y="5772150"/>
          <p14:tracePt t="411327" x="7065963" y="5772150"/>
          <p14:tracePt t="411345" x="7123113" y="5772150"/>
          <p14:tracePt t="411361" x="7180263" y="5772150"/>
          <p14:tracePt t="411378" x="7243763" y="5772150"/>
          <p14:tracePt t="411394" x="7286625" y="5772150"/>
          <p14:tracePt t="411427" x="7366000" y="5772150"/>
          <p14:tracePt t="411428" x="7429500" y="5772150"/>
          <p14:tracePt t="411444" x="7543800" y="5772150"/>
          <p14:tracePt t="411461" x="7600950" y="5772150"/>
          <p14:tracePt t="411478" x="7629525" y="5772150"/>
          <p14:tracePt t="411493" x="7643813" y="5772150"/>
          <p14:tracePt t="411510" x="7651750" y="5772150"/>
          <p14:tracePt t="411527" x="7686675" y="5772150"/>
          <p14:tracePt t="411544" x="7708900" y="5772150"/>
          <p14:tracePt t="411561" x="7729538" y="5772150"/>
          <p14:tracePt t="411576" x="7758113" y="5772150"/>
          <p14:tracePt t="411594" x="7766050" y="5772150"/>
          <p14:tracePt t="411610" x="7772400" y="5772150"/>
          <p14:tracePt t="411724" x="7686675" y="5772150"/>
          <p14:tracePt t="411732" x="7637463" y="5772150"/>
          <p14:tracePt t="411746" x="7580313" y="5772150"/>
          <p14:tracePt t="411747" x="7343775" y="5772150"/>
          <p14:tracePt t="411760" x="7037388" y="5772150"/>
          <p14:tracePt t="411777" x="6694488" y="5772150"/>
          <p14:tracePt t="411793" x="6423025" y="5772150"/>
          <p14:tracePt t="411810" x="6165850" y="5772150"/>
          <p14:tracePt t="411827" x="5957888" y="5772150"/>
          <p14:tracePt t="411843" x="5800725" y="5772150"/>
          <p14:tracePt t="411860" x="5665788" y="5772150"/>
          <p14:tracePt t="411877" x="5386388" y="5772150"/>
          <p14:tracePt t="411894" x="5180013" y="5772150"/>
          <p14:tracePt t="411910" x="4979988" y="5772150"/>
          <p14:tracePt t="411926" x="4772025" y="5772150"/>
          <p14:tracePt t="411943" x="4529138" y="5772150"/>
          <p14:tracePt t="411960" x="4286250" y="5772150"/>
          <p14:tracePt t="411976" x="4051300" y="5772150"/>
          <p14:tracePt t="411994" x="3794125" y="5772150"/>
          <p14:tracePt t="412010" x="3586163" y="5772150"/>
          <p14:tracePt t="412026" x="3328988" y="5772150"/>
          <p14:tracePt t="412043" x="3094038" y="5772150"/>
          <p14:tracePt t="412059" x="2708275" y="5722938"/>
          <p14:tracePt t="412078" x="2543175" y="5680075"/>
          <p14:tracePt t="412093" x="2443163" y="5657850"/>
          <p14:tracePt t="412109" x="2365375" y="5651500"/>
          <p14:tracePt t="412126" x="2308225" y="5637213"/>
          <p14:tracePt t="412142" x="2228850" y="5637213"/>
          <p14:tracePt t="412160" x="2165350" y="5637213"/>
          <p14:tracePt t="412176" x="2065338" y="5637213"/>
          <p14:tracePt t="412193" x="1936750" y="5637213"/>
          <p14:tracePt t="412210" x="1779588" y="5637213"/>
          <p14:tracePt t="412227" x="1679575" y="5637213"/>
          <p14:tracePt t="412242" x="1628775" y="5637213"/>
          <p14:tracePt t="412259" x="1614488" y="5637213"/>
          <p14:tracePt t="412259" x="1600200" y="5637213"/>
          <p14:tracePt t="412277" x="1557338" y="5637213"/>
          <p14:tracePt t="412293" x="1508125" y="5637213"/>
          <p14:tracePt t="412309" x="1414463" y="5637213"/>
          <p14:tracePt t="412326" x="1350963" y="5651500"/>
          <p14:tracePt t="412343" x="1293813" y="5665788"/>
          <p14:tracePt t="412358" x="1236663" y="5680075"/>
          <p14:tracePt t="412375" x="1222375" y="5680075"/>
          <p14:tracePt t="412392" x="1193800" y="5715000"/>
          <p14:tracePt t="412409" x="1193800" y="5743575"/>
          <p14:tracePt t="412426" x="1171575" y="5780088"/>
          <p14:tracePt t="412442" x="1171575" y="5794375"/>
          <p14:tracePt t="412459" x="1157288" y="5822950"/>
          <p14:tracePt t="412476" x="1150938" y="5865813"/>
          <p14:tracePt t="412493" x="1136650" y="5880100"/>
          <p14:tracePt t="412509" x="1136650" y="5894388"/>
          <p14:tracePt t="412525" x="1136650" y="5900738"/>
          <p14:tracePt t="412543" x="1136650" y="5908675"/>
          <p14:tracePt t="412580" x="1136650" y="5915025"/>
          <p14:tracePt t="412592" x="1136650" y="5943600"/>
          <p14:tracePt t="412629" x="1150938" y="5957888"/>
          <p14:tracePt t="412633" x="1150938" y="5980113"/>
          <p14:tracePt t="412645" x="1150938" y="5986463"/>
          <p14:tracePt t="412653" x="1157288" y="5994400"/>
          <p14:tracePt t="412661" x="1179513" y="6015038"/>
          <p14:tracePt t="412676" x="1185863" y="6029325"/>
          <p14:tracePt t="412691" x="1214438" y="6029325"/>
          <p14:tracePt t="412709" x="1228725" y="6037263"/>
          <p14:tracePt t="412726" x="1250950" y="6037263"/>
          <p14:tracePt t="412741" x="1265238" y="6037263"/>
          <p14:tracePt t="412759" x="1293813" y="6037263"/>
          <p14:tracePt t="412775" x="1300163" y="6037263"/>
          <p14:tracePt t="412792" x="1308100" y="6037263"/>
          <p14:tracePt t="412808" x="1336675" y="6043613"/>
          <p14:tracePt t="412825" x="1365250" y="6065838"/>
          <p14:tracePt t="412841" x="1385888" y="6072188"/>
          <p14:tracePt t="412858" x="1436688" y="6080125"/>
          <p14:tracePt t="412875" x="1471613" y="6094413"/>
          <p14:tracePt t="412892" x="1522413" y="6108700"/>
          <p14:tracePt t="412892" x="1536700" y="6115050"/>
          <p14:tracePt t="412909" x="1557338" y="6122988"/>
          <p14:tracePt t="412925" x="1600200" y="6137275"/>
          <p14:tracePt t="412941" x="1628775" y="6137275"/>
          <p14:tracePt t="412958" x="1643063" y="6143625"/>
          <p14:tracePt t="412975" x="1665288" y="6157913"/>
          <p14:tracePt t="412991" x="1671638" y="6157913"/>
          <p14:tracePt t="413008" x="1708150" y="6165850"/>
          <p14:tracePt t="413024" x="1736725" y="6172200"/>
          <p14:tracePt t="413042" x="1757363" y="6194425"/>
          <p14:tracePt t="413057" x="1793875" y="6208713"/>
          <p14:tracePt t="413075" x="1814513" y="6237288"/>
          <p14:tracePt t="413075" x="1836738" y="6251575"/>
          <p14:tracePt t="413093" x="1843088" y="6257925"/>
          <p14:tracePt t="413108" x="1879600" y="6294438"/>
          <p14:tracePt t="413126" x="1900238" y="6308725"/>
          <p14:tracePt t="413141" x="1951038" y="6337300"/>
          <p14:tracePt t="413158" x="2022475" y="6365875"/>
          <p14:tracePt t="413174" x="2114550" y="6372225"/>
          <p14:tracePt t="413192" x="2222500" y="6394450"/>
          <p14:tracePt t="413208" x="2293938" y="6394450"/>
          <p14:tracePt t="413225" x="2428875" y="6394450"/>
          <p14:tracePt t="413242" x="2586038" y="6394450"/>
          <p14:tracePt t="413258" x="2743200" y="6394450"/>
          <p14:tracePt t="413275" x="2900363" y="6394450"/>
          <p14:tracePt t="413292" x="3071813" y="6394450"/>
          <p14:tracePt t="413292" x="3114675" y="6394450"/>
          <p14:tracePt t="413309" x="3257550" y="6394450"/>
          <p14:tracePt t="413325" x="3400425" y="6394450"/>
          <p14:tracePt t="413341" x="3522663" y="6394450"/>
          <p14:tracePt t="413357" x="3694113" y="6394450"/>
          <p14:tracePt t="413374" x="3871913" y="6394450"/>
          <p14:tracePt t="413391" x="4051300" y="6365875"/>
          <p14:tracePt t="413407" x="4237038" y="6365875"/>
          <p14:tracePt t="413424" x="4443413" y="6365875"/>
          <p14:tracePt t="413441" x="4672013" y="6351588"/>
          <p14:tracePt t="413458" x="4857750" y="6351588"/>
          <p14:tracePt t="413474" x="5029200" y="6351588"/>
          <p14:tracePt t="413491" x="5200650" y="6351588"/>
          <p14:tracePt t="413507" x="5429250" y="6337300"/>
          <p14:tracePt t="413526" x="5594350" y="6329363"/>
          <p14:tracePt t="413541" x="5751513" y="6286500"/>
          <p14:tracePt t="413557" x="5894388" y="6280150"/>
          <p14:tracePt t="413574" x="6008688" y="6265863"/>
          <p14:tracePt t="413591" x="6151563" y="6265863"/>
          <p14:tracePt t="413608" x="6329363" y="6237288"/>
          <p14:tracePt t="413624" x="6457950" y="6229350"/>
          <p14:tracePt t="413642" x="6580188" y="6215063"/>
          <p14:tracePt t="413657" x="6694488" y="6165850"/>
          <p14:tracePt t="413674" x="6808788" y="6157913"/>
          <p14:tracePt t="413690" x="6858000" y="6157913"/>
          <p14:tracePt t="413707" x="6937375" y="6157913"/>
          <p14:tracePt t="413707" x="6980238" y="6157913"/>
          <p14:tracePt t="413725" x="7029450" y="6157913"/>
          <p14:tracePt t="413725" x="7065963" y="6157913"/>
          <p14:tracePt t="413741" x="7158038" y="6157913"/>
          <p14:tracePt t="413758" x="7237413" y="6157913"/>
          <p14:tracePt t="413774" x="7286625" y="6157913"/>
          <p14:tracePt t="413791" x="7343775" y="6157913"/>
          <p14:tracePt t="413807" x="7386638" y="6157913"/>
          <p14:tracePt t="413824" x="7443788" y="6157913"/>
          <p14:tracePt t="413840" x="7523163" y="6157913"/>
          <p14:tracePt t="413857" x="7594600" y="6157913"/>
          <p14:tracePt t="413874" x="7637463" y="6157913"/>
          <p14:tracePt t="413890" x="7686675" y="6157913"/>
          <p14:tracePt t="413907" x="7729538" y="6157913"/>
          <p14:tracePt t="413923" x="7780338" y="6157913"/>
          <p14:tracePt t="413923" x="7794625" y="6157913"/>
          <p14:tracePt t="413941" x="7815263" y="6157913"/>
          <p14:tracePt t="413957" x="7837488" y="6157913"/>
          <p14:tracePt t="413974" x="7872413" y="6151563"/>
          <p14:tracePt t="413991" x="7915275" y="6151563"/>
          <p14:tracePt t="414008" x="7923213" y="6151563"/>
          <p14:tracePt t="414023" x="7937500" y="6151563"/>
          <p14:tracePt t="414040" x="7951788" y="6137275"/>
          <p14:tracePt t="414084" x="7951788" y="6129338"/>
          <p14:tracePt t="414093" x="7951788" y="6122988"/>
          <p14:tracePt t="414109" x="7951788" y="6100763"/>
          <p14:tracePt t="414140" x="7951788" y="6094413"/>
          <p14:tracePt t="414149" x="7943850" y="6086475"/>
          <p14:tracePt t="414155" x="7900988" y="6080125"/>
          <p14:tracePt t="414159" x="7786688" y="6029325"/>
          <p14:tracePt t="414173" x="7637463" y="5986463"/>
          <p14:tracePt t="414190" x="7451725" y="5915025"/>
          <p14:tracePt t="414206" x="7172325" y="5851525"/>
          <p14:tracePt t="414223" x="6929438" y="5780088"/>
          <p14:tracePt t="414241" x="6737350" y="5751513"/>
          <p14:tracePt t="414256" x="6508750" y="5715000"/>
          <p14:tracePt t="414274" x="6329363" y="5715000"/>
          <p14:tracePt t="414289" x="6157913" y="5686425"/>
          <p14:tracePt t="414306" x="6015038" y="5686425"/>
          <p14:tracePt t="414323" x="5872163" y="5651500"/>
          <p14:tracePt t="414340" x="5672138" y="5637213"/>
          <p14:tracePt t="414357" x="5551488" y="5637213"/>
          <p14:tracePt t="414373" x="5443538" y="5637213"/>
          <p14:tracePt t="414389" x="5372100" y="5637213"/>
          <p14:tracePt t="414406" x="5294313" y="5637213"/>
          <p14:tracePt t="414423" x="5186363" y="5637213"/>
          <p14:tracePt t="414440" x="5122863" y="5637213"/>
          <p14:tracePt t="414457" x="5065713" y="5637213"/>
          <p14:tracePt t="414473" x="4979988" y="5637213"/>
          <p14:tracePt t="414491" x="4929188" y="5637213"/>
          <p14:tracePt t="414506" x="4886325" y="5637213"/>
          <p14:tracePt t="414522" x="4865688" y="5629275"/>
          <p14:tracePt t="414540" x="4829175" y="5629275"/>
          <p14:tracePt t="414555" x="4800600" y="5622925"/>
          <p14:tracePt t="414573" x="4757738" y="5622925"/>
          <p14:tracePt t="414590" x="4714875" y="5608638"/>
          <p14:tracePt t="414606" x="4700588" y="5608638"/>
          <p14:tracePt t="414622" x="4665663" y="5608638"/>
          <p14:tracePt t="414640" x="4657725" y="5594350"/>
          <p14:tracePt t="414685" x="4637088" y="5586413"/>
          <p14:tracePt t="414693" x="4622800" y="5572125"/>
          <p14:tracePt t="414701" x="4614863" y="5565775"/>
          <p14:tracePt t="414709" x="4586288" y="5508625"/>
          <p14:tracePt t="414723" x="4579938" y="5480050"/>
          <p14:tracePt t="414739" x="4572000" y="5465763"/>
          <p14:tracePt t="414756" x="4565650" y="5437188"/>
          <p14:tracePt t="414773" x="4551363" y="5408613"/>
          <p14:tracePt t="414789" x="4551363" y="5394325"/>
          <p14:tracePt t="414806" x="4551363" y="5380038"/>
          <p14:tracePt t="414823" x="4572000" y="5329238"/>
          <p14:tracePt t="414839" x="4608513" y="5300663"/>
          <p14:tracePt t="414856" x="4686300" y="5272088"/>
          <p14:tracePt t="414872" x="4743450" y="5243513"/>
          <p14:tracePt t="414888" x="4786313" y="5229225"/>
          <p14:tracePt t="414906" x="4837113" y="5200650"/>
          <p14:tracePt t="414922" x="4879975" y="5194300"/>
          <p14:tracePt t="414938" x="4937125" y="5172075"/>
          <p14:tracePt t="414955" x="5029200" y="5157788"/>
          <p14:tracePt t="414973" x="5137150" y="5157788"/>
          <p14:tracePt t="414989" x="5214938" y="5157788"/>
          <p14:tracePt t="415005" x="5272088" y="5157788"/>
          <p14:tracePt t="415023" x="5322888" y="5157788"/>
          <p14:tracePt t="415038" x="5357813" y="5157788"/>
          <p14:tracePt t="415056" x="5394325" y="5157788"/>
          <p14:tracePt t="415072" x="5443538" y="5157788"/>
          <p14:tracePt t="415089" x="5537200" y="5157788"/>
          <p14:tracePt t="415105" x="5629275" y="5157788"/>
          <p14:tracePt t="415122" x="5708650" y="5157788"/>
          <p14:tracePt t="415138" x="5751513" y="5157788"/>
          <p14:tracePt t="415155" x="5794375" y="5157788"/>
          <p14:tracePt t="415172" x="5837238" y="5157788"/>
          <p14:tracePt t="415188" x="5857875" y="5165725"/>
          <p14:tracePt t="415205" x="5894388" y="5180013"/>
          <p14:tracePt t="415222" x="5957888" y="5186363"/>
          <p14:tracePt t="415240" x="6008688" y="5222875"/>
          <p14:tracePt t="415256" x="6037263" y="5229225"/>
          <p14:tracePt t="415276" x="6086475" y="5257800"/>
          <p14:tracePt t="415290" x="6108700" y="5272088"/>
          <p14:tracePt t="415309" x="6143625" y="5294313"/>
          <p14:tracePt t="415324" x="6157913" y="5329238"/>
          <p14:tracePt t="415360" x="6157913" y="5351463"/>
          <p14:tracePt t="415375" x="6157913" y="5386388"/>
          <p14:tracePt t="415390" x="6157913" y="5408613"/>
          <p14:tracePt t="415407" x="6151563" y="5443538"/>
          <p14:tracePt t="415424" x="6129338" y="5472113"/>
          <p14:tracePt t="415440" x="6094413" y="5486400"/>
          <p14:tracePt t="415457" x="6043613" y="5514975"/>
          <p14:tracePt t="415473" x="5994400" y="5522913"/>
          <p14:tracePt t="415489" x="5880100" y="5543550"/>
          <p14:tracePt t="415507" x="5708650" y="5572125"/>
          <p14:tracePt t="415524" x="5443538" y="5586413"/>
          <p14:tracePt t="415542" x="5272088" y="5586413"/>
          <p14:tracePt t="415557" x="5080000" y="5586413"/>
          <p14:tracePt t="415574" x="5008563" y="5586413"/>
          <p14:tracePt t="415588" x="4814888" y="5586413"/>
          <p14:tracePt t="415606" x="4751388" y="5586413"/>
          <p14:tracePt t="415622" x="4657725" y="5586413"/>
          <p14:tracePt t="415641" x="4572000" y="5586413"/>
          <p14:tracePt t="415656" x="4465638" y="5586413"/>
          <p14:tracePt t="415672" x="4371975" y="5586413"/>
          <p14:tracePt t="415689" x="4279900" y="5594350"/>
          <p14:tracePt t="415705" x="4194175" y="5594350"/>
          <p14:tracePt t="415722" x="4137025" y="5594350"/>
          <p14:tracePt t="415738" x="4094163" y="5594350"/>
          <p14:tracePt t="415756" x="4029075" y="5594350"/>
          <p14:tracePt t="415772" x="3957638" y="5594350"/>
          <p14:tracePt t="415788" x="3865563" y="5594350"/>
          <p14:tracePt t="415806" x="3822700" y="5594350"/>
          <p14:tracePt t="415823" x="3779838" y="5614988"/>
          <p14:tracePt t="415885" x="3771900" y="5614988"/>
          <p14:tracePt t="415924" x="3757613" y="5614988"/>
          <p14:tracePt t="415972" x="3751263" y="5614988"/>
          <p14:tracePt t="415980" x="3751263" y="5580063"/>
          <p14:tracePt t="415988" x="3751263" y="5572125"/>
          <p14:tracePt t="416004" x="3751263" y="5537200"/>
          <p14:tracePt t="416011" x="3751263" y="5494338"/>
          <p14:tracePt t="416036" x="3786188" y="5451475"/>
          <p14:tracePt t="416037" x="3822700" y="5422900"/>
          <p14:tracePt t="416054" x="3865563" y="5394325"/>
          <p14:tracePt t="416072" x="3922713" y="5380038"/>
          <p14:tracePt t="416088" x="3979863" y="5351463"/>
          <p14:tracePt t="416105" x="4037013" y="5329238"/>
          <p14:tracePt t="416121" x="4129088" y="5308600"/>
          <p14:tracePt t="416138" x="4214813" y="5300663"/>
          <p14:tracePt t="416153" x="4357688" y="5286375"/>
          <p14:tracePt t="416171" x="4479925" y="5286375"/>
          <p14:tracePt t="416187" x="4637088" y="5286375"/>
          <p14:tracePt t="416204" x="4808538" y="5286375"/>
          <p14:tracePt t="416221" x="4914900" y="5286375"/>
          <p14:tracePt t="416237" x="5037138" y="5286375"/>
          <p14:tracePt t="416254" x="5143500" y="5286375"/>
          <p14:tracePt t="416270" x="5300663" y="5286375"/>
          <p14:tracePt t="416287" x="5437188" y="5286375"/>
          <p14:tracePt t="416304" x="5543550" y="5286375"/>
          <p14:tracePt t="416322" x="5651500" y="5286375"/>
          <p14:tracePt t="416338" x="5729288" y="5286375"/>
          <p14:tracePt t="416355" x="5815013" y="5286375"/>
          <p14:tracePt t="416371" x="5880100" y="5286375"/>
          <p14:tracePt t="416388" x="5937250" y="5286375"/>
          <p14:tracePt t="416405" x="5994400" y="5286375"/>
          <p14:tracePt t="416422" x="6043613" y="5286375"/>
          <p14:tracePt t="416437" x="6086475" y="5286375"/>
          <p14:tracePt t="416453" x="6108700" y="5286375"/>
          <p14:tracePt t="416470" x="6129338" y="5286375"/>
          <p14:tracePt t="416487" x="6137275" y="5286375"/>
          <p14:tracePt t="416620" x="6129338" y="5294313"/>
          <p14:tracePt t="416628" x="6122988" y="5300663"/>
          <p14:tracePt t="416639" x="6115050" y="5308600"/>
          <p14:tracePt t="416643" x="6100763" y="5343525"/>
          <p14:tracePt t="416652" x="6080125" y="5357813"/>
          <p14:tracePt t="416671" x="6037263" y="5380038"/>
          <p14:tracePt t="416686" x="6008688" y="5394325"/>
          <p14:tracePt t="416704" x="5965825" y="5394325"/>
          <p14:tracePt t="416721" x="5908675" y="5394325"/>
          <p14:tracePt t="416737" x="5851525" y="5408613"/>
          <p14:tracePt t="416754" x="5772150" y="5429250"/>
          <p14:tracePt t="416769" x="5715000" y="5437188"/>
          <p14:tracePt t="416787" x="5572125" y="5451475"/>
          <p14:tracePt t="416804" x="5451475" y="5457825"/>
          <p14:tracePt t="416804" x="5422900" y="5480050"/>
          <p14:tracePt t="416821" x="5351463" y="5486400"/>
          <p14:tracePt t="416838" x="5329238" y="5486400"/>
          <p14:tracePt t="416853" x="5286375" y="5500688"/>
          <p14:tracePt t="416870" x="5257800" y="5500688"/>
          <p14:tracePt t="416886" x="5214938" y="5508625"/>
          <p14:tracePt t="416904" x="5208588" y="5508625"/>
          <p14:tracePt t="416920" x="5200650" y="5508625"/>
          <p14:tracePt t="416936" x="5151438" y="5514975"/>
          <p14:tracePt t="416953" x="5094288" y="5529263"/>
          <p14:tracePt t="416969" x="5029200" y="5529263"/>
          <p14:tracePt t="416986" x="4951413" y="5537200"/>
          <p14:tracePt t="417003" x="4908550" y="5537200"/>
          <p14:tracePt t="417019" x="4886325" y="5543550"/>
          <p14:tracePt t="417036" x="4865688" y="5543550"/>
          <p14:tracePt t="417053" x="4857750" y="5543550"/>
          <p14:tracePt t="417093" x="4851400" y="5543550"/>
          <p14:tracePt t="417101" x="4843463" y="5543550"/>
          <p14:tracePt t="417109" x="4800600" y="5551488"/>
          <p14:tracePt t="417125" x="4779963" y="5551488"/>
          <p14:tracePt t="417137" x="4772025" y="5551488"/>
          <p14:tracePt t="417153" x="4765675" y="5551488"/>
          <p14:tracePt t="417170" x="4737100" y="5551488"/>
          <p14:tracePt t="417186" x="4714875" y="5514975"/>
          <p14:tracePt t="417203" x="4694238" y="5472113"/>
          <p14:tracePt t="417218" x="4686300" y="5465763"/>
          <p14:tracePt t="417293" x="4679950" y="5457825"/>
          <p14:tracePt t="417308" x="4651375" y="5457825"/>
          <p14:tracePt t="417311" x="4643438" y="5457825"/>
          <p14:tracePt t="417428" x="4637088" y="5451475"/>
          <p14:tracePt t="417436" x="4637088" y="5437188"/>
          <p14:tracePt t="417444" x="4637088" y="5429250"/>
          <p14:tracePt t="417452" x="4637088" y="5394325"/>
          <p14:tracePt t="417452" x="4637088" y="5386388"/>
          <p14:tracePt t="417469" x="4637088" y="5365750"/>
          <p14:tracePt t="417485" x="4637088" y="5351463"/>
          <p14:tracePt t="417502" x="4643438" y="5343525"/>
          <p14:tracePt t="417519" x="4651375" y="5329238"/>
          <p14:tracePt t="417536" x="4657725" y="5322888"/>
          <p14:tracePt t="417551" x="4700588" y="5300663"/>
          <p14:tracePt t="417569" x="4800600" y="5272088"/>
          <p14:tracePt t="417586" x="4894263" y="5257800"/>
          <p14:tracePt t="417602" x="5022850" y="5222875"/>
          <p14:tracePt t="417619" x="5129213" y="5214938"/>
          <p14:tracePt t="417636" x="5229225" y="5200650"/>
          <p14:tracePt t="417636" x="5265738" y="5200650"/>
          <p14:tracePt t="417654" x="5308600" y="5194300"/>
          <p14:tracePt t="417668" x="5337175" y="5194300"/>
          <p14:tracePt t="417686" x="5357813" y="5194300"/>
          <p14:tracePt t="417701" x="5372100" y="5194300"/>
          <p14:tracePt t="417718" x="5394325" y="5194300"/>
          <p14:tracePt t="417735" x="5437188" y="5194300"/>
          <p14:tracePt t="417751" x="5465763" y="5194300"/>
          <p14:tracePt t="417768" x="5537200" y="5194300"/>
          <p14:tracePt t="417785" x="5586413" y="5194300"/>
          <p14:tracePt t="417802" x="5622925" y="5194300"/>
          <p14:tracePt t="417818" x="5651500" y="5194300"/>
          <p14:tracePt t="417836" x="5665788" y="5194300"/>
          <p14:tracePt t="417917" x="5672138" y="5194300"/>
          <p14:tracePt t="417933" x="5672138" y="5222875"/>
          <p14:tracePt t="417941" x="5665788" y="5229225"/>
          <p14:tracePt t="417946" x="5657850" y="5229225"/>
          <p14:tracePt t="417951" x="5622925" y="5237163"/>
          <p14:tracePt t="417968" x="5580063" y="5251450"/>
          <p14:tracePt t="417985" x="5537200" y="5265738"/>
          <p14:tracePt t="418001" x="5486400" y="5280025"/>
          <p14:tracePt t="418018" x="5422900" y="5300663"/>
          <p14:tracePt t="418034" x="5351463" y="5314950"/>
          <p14:tracePt t="418051" x="5322888" y="5329238"/>
          <p14:tracePt t="418051" x="5308600" y="5329238"/>
          <p14:tracePt t="418070" x="5243513" y="5357813"/>
          <p14:tracePt t="418084" x="5157788" y="5365750"/>
          <p14:tracePt t="418102" x="5100638" y="5394325"/>
          <p14:tracePt t="418122" x="5000625" y="5429250"/>
          <p14:tracePt t="418137" x="4908550" y="5457825"/>
          <p14:tracePt t="418151" x="4822825" y="5480050"/>
          <p14:tracePt t="418169" x="4686300" y="5514975"/>
          <p14:tracePt t="418185" x="4557713" y="5551488"/>
          <p14:tracePt t="418203" x="4451350" y="5557838"/>
          <p14:tracePt t="418219" x="4357688" y="5572125"/>
          <p14:tracePt t="418236" x="4257675" y="5580063"/>
          <p14:tracePt t="418236" x="4229100" y="5594350"/>
          <p14:tracePt t="418253" x="4157663" y="5594350"/>
          <p14:tracePt t="418269" x="4086225" y="5594350"/>
          <p14:tracePt t="418286" x="4008438" y="5594350"/>
          <p14:tracePt t="418301" x="3957638" y="5594350"/>
          <p14:tracePt t="418319" x="3894138" y="5594350"/>
          <p14:tracePt t="418334" x="3822700" y="5594350"/>
          <p14:tracePt t="418352" x="3722688" y="5594350"/>
          <p14:tracePt t="418367" x="3643313" y="5594350"/>
          <p14:tracePt t="418384" x="3551238" y="5594350"/>
          <p14:tracePt t="418401" x="3500438" y="5594350"/>
          <p14:tracePt t="418417" x="3422650" y="5594350"/>
          <p14:tracePt t="418434" x="3365500" y="5594350"/>
          <p14:tracePt t="418450" x="3322638" y="5594350"/>
          <p14:tracePt t="418467" x="3265488" y="5594350"/>
          <p14:tracePt t="418484" x="3222625" y="5594350"/>
          <p14:tracePt t="418484" x="3194050" y="5594350"/>
          <p14:tracePt t="418501" x="3143250" y="5594350"/>
          <p14:tracePt t="418517" x="3100388" y="5594350"/>
          <p14:tracePt t="418534" x="3051175" y="5594350"/>
          <p14:tracePt t="418550" x="3022600" y="5594350"/>
          <p14:tracePt t="418567" x="2986088" y="5594350"/>
          <p14:tracePt t="418584" x="2957513" y="5594350"/>
          <p14:tracePt t="418600" x="2900363" y="5594350"/>
          <p14:tracePt t="418617" x="2843213" y="5614988"/>
          <p14:tracePt t="418633" x="2800350" y="5622925"/>
          <p14:tracePt t="418650" x="2743200" y="5622925"/>
          <p14:tracePt t="418666" x="2700338" y="5637213"/>
          <p14:tracePt t="418683" x="2651125" y="5651500"/>
          <p14:tracePt t="418700" x="2628900" y="5657850"/>
          <p14:tracePt t="418717" x="2600325" y="5665788"/>
          <p14:tracePt t="418734" x="2565400" y="5672138"/>
          <p14:tracePt t="418749" x="2522538" y="5680075"/>
          <p14:tracePt t="418767" x="2451100" y="5708650"/>
          <p14:tracePt t="418783" x="2428875" y="5729288"/>
          <p14:tracePt t="418800" x="2393950" y="5751513"/>
          <p14:tracePt t="418845" x="2386013" y="5751513"/>
          <p14:tracePt t="418853" x="2379663" y="5757863"/>
          <p14:tracePt t="418861" x="2365375" y="5765800"/>
          <p14:tracePt t="418870" x="2357438" y="5772150"/>
          <p14:tracePt t="418883" x="2343150" y="5786438"/>
          <p14:tracePt t="418900" x="2314575" y="5822950"/>
          <p14:tracePt t="418933" x="2308225" y="5837238"/>
          <p14:tracePt t="418933" x="2300288" y="5843588"/>
          <p14:tracePt t="418950" x="2286000" y="5865813"/>
          <p14:tracePt t="418966" x="2279650" y="5872163"/>
          <p14:tracePt t="418983" x="2257425" y="5900738"/>
          <p14:tracePt t="419000" x="2243138" y="5922963"/>
          <p14:tracePt t="419016" x="2236788" y="5929313"/>
          <p14:tracePt t="419061" x="2214563" y="5937250"/>
          <p14:tracePt t="419069" x="2193925" y="5965825"/>
          <p14:tracePt t="419084" x="2185988" y="5972175"/>
          <p14:tracePt t="419084" x="2179638" y="5986463"/>
          <p14:tracePt t="419108" x="2171700" y="5994400"/>
          <p14:tracePt t="419116" x="2165350" y="6000750"/>
          <p14:tracePt t="419156" x="2157413" y="6008688"/>
          <p14:tracePt t="419205" x="2157413" y="6015038"/>
          <p14:tracePt t="420028" x="2157413" y="6022975"/>
          <p14:tracePt t="420061" x="2171700" y="6029325"/>
          <p14:tracePt t="420092" x="2185988" y="6029325"/>
          <p14:tracePt t="420108" x="2193925" y="6029325"/>
          <p14:tracePt t="420117" x="2200275" y="6029325"/>
          <p14:tracePt t="420124" x="2208213" y="6029325"/>
          <p14:tracePt t="420132" x="2236788" y="6029325"/>
          <p14:tracePt t="420148" x="2251075" y="6029325"/>
          <p14:tracePt t="420148" x="2265363" y="6029325"/>
          <p14:tracePt t="420164" x="2279650" y="6037263"/>
          <p14:tracePt t="420182" x="2286000" y="6037263"/>
          <p14:tracePt t="420198" x="2300288" y="6037263"/>
          <p14:tracePt t="420237" x="2322513" y="6051550"/>
          <p14:tracePt t="420277" x="2328863" y="6051550"/>
          <p14:tracePt t="420285" x="2336800" y="6051550"/>
          <p14:tracePt t="420298" x="2343150" y="6051550"/>
          <p14:tracePt t="420314" x="2351088" y="6051550"/>
          <p14:tracePt t="420318" x="2357438" y="6051550"/>
          <p14:tracePt t="420331" x="2365375" y="6051550"/>
          <p14:tracePt t="420347" x="2379663" y="6051550"/>
          <p14:tracePt t="420396" x="2386013" y="6051550"/>
          <p14:tracePt t="420429" x="2400300" y="6057900"/>
          <p14:tracePt t="420431" x="2408238" y="6065838"/>
          <p14:tracePt t="420477" x="2414588" y="6065838"/>
          <p14:tracePt t="420508" x="2428875" y="6065838"/>
          <p14:tracePt t="420516" x="2436813" y="6065838"/>
          <p14:tracePt t="420533" x="2443163" y="6065838"/>
          <p14:tracePt t="420565" x="2457450" y="6065838"/>
          <p14:tracePt t="420572" x="2465388" y="6065838"/>
          <p14:tracePt t="420574" x="2471738" y="6065838"/>
          <p14:tracePt t="420581" x="2479675" y="6065838"/>
          <p14:tracePt t="420597" x="2500313" y="6065838"/>
          <p14:tracePt t="420614" x="2536825" y="6065838"/>
          <p14:tracePt t="420631" x="2579688" y="6065838"/>
          <p14:tracePt t="420648" x="2622550" y="6065838"/>
          <p14:tracePt t="420663" x="2665413" y="6051550"/>
          <p14:tracePt t="420681" x="2736850" y="6043613"/>
          <p14:tracePt t="420698" x="2786063" y="6022975"/>
          <p14:tracePt t="420713" x="2879725" y="6022975"/>
          <p14:tracePt t="420731" x="2957513" y="6022975"/>
          <p14:tracePt t="420747" x="3008313" y="6022975"/>
          <p14:tracePt t="420764" x="3079750" y="6037263"/>
          <p14:tracePt t="420780" x="3228975" y="6072188"/>
          <p14:tracePt t="420797" x="3336925" y="6094413"/>
          <p14:tracePt t="420814" x="3443288" y="6094413"/>
          <p14:tracePt t="420830" x="3565525" y="6094413"/>
          <p14:tracePt t="420847" x="3722688" y="6094413"/>
          <p14:tracePt t="420863" x="3851275" y="6094413"/>
          <p14:tracePt t="420880" x="4000500" y="6094413"/>
          <p14:tracePt t="420897" x="4157663" y="6094413"/>
          <p14:tracePt t="420914" x="4351338" y="6094413"/>
          <p14:tracePt t="420931" x="4537075" y="6094413"/>
          <p14:tracePt t="420946" x="4729163" y="6094413"/>
          <p14:tracePt t="420964" x="4914900" y="6094413"/>
          <p14:tracePt t="420980" x="5229225" y="6094413"/>
          <p14:tracePt t="420997" x="5372100" y="6108700"/>
          <p14:tracePt t="421013" x="5514975" y="6129338"/>
          <p14:tracePt t="421030" x="5643563" y="6151563"/>
          <p14:tracePt t="421046" x="5722938" y="6165850"/>
          <p14:tracePt t="421064" x="5800725" y="6180138"/>
          <p14:tracePt t="421080" x="5880100" y="6194425"/>
          <p14:tracePt t="421097" x="5937250" y="6194425"/>
          <p14:tracePt t="421113" x="5980113" y="6200775"/>
          <p14:tracePt t="421130" x="6086475" y="6215063"/>
          <p14:tracePt t="421147" x="6208713" y="6237288"/>
          <p14:tracePt t="421163" x="6386513" y="6237288"/>
          <p14:tracePt t="421163" x="6500813" y="6237288"/>
          <p14:tracePt t="421180" x="6572250" y="6237288"/>
          <p14:tracePt t="421196" x="6751638" y="6237288"/>
          <p14:tracePt t="421213" x="6815138" y="6237288"/>
          <p14:tracePt t="421230" x="6858000" y="6237288"/>
          <p14:tracePt t="421247" x="6880225" y="6237288"/>
          <p14:tracePt t="421262" x="6915150" y="6237288"/>
          <p14:tracePt t="421279" x="6965950" y="6237288"/>
          <p14:tracePt t="421296" x="7058025" y="6237288"/>
          <p14:tracePt t="421312" x="7151688" y="6237288"/>
          <p14:tracePt t="421330" x="7215188" y="6237288"/>
          <p14:tracePt t="421346" x="7294563" y="6237288"/>
          <p14:tracePt t="421363" x="7337425" y="6237288"/>
          <p14:tracePt t="421379" x="7366000" y="6237288"/>
          <p14:tracePt t="421396" x="7372350" y="6237288"/>
          <p14:tracePt t="421413" x="7400925" y="6237288"/>
          <p14:tracePt t="421429" x="7451725" y="6237288"/>
          <p14:tracePt t="421445" x="7515225" y="6223000"/>
          <p14:tracePt t="421463" x="7594600" y="6215063"/>
          <p14:tracePt t="421480" x="7666038" y="6194425"/>
          <p14:tracePt t="421496" x="7708900" y="6186488"/>
          <p14:tracePt t="421513" x="7766050" y="6180138"/>
          <p14:tracePt t="421530" x="7858125" y="6143625"/>
          <p14:tracePt t="421546" x="7900988" y="6137275"/>
          <p14:tracePt t="421562" x="7929563" y="6129338"/>
          <p14:tracePt t="421628" x="7937500" y="6122988"/>
          <p14:tracePt t="421660" x="7951788" y="6115050"/>
          <p14:tracePt t="421668" x="7972425" y="6086475"/>
          <p14:tracePt t="421676" x="7980363" y="6080125"/>
          <p14:tracePt t="421684" x="8001000" y="6051550"/>
          <p14:tracePt t="421696" x="8008938" y="6043613"/>
          <p14:tracePt t="421712" x="8072438" y="6000750"/>
          <p14:tracePt t="421729" x="8186738" y="5951538"/>
          <p14:tracePt t="421745" x="8243888" y="5929313"/>
          <p14:tracePt t="421762" x="8343900" y="5880100"/>
          <p14:tracePt t="421780" x="8509000" y="5772150"/>
          <p14:tracePt t="421796" x="8715375" y="5580063"/>
          <p14:tracePt t="421813" x="8794750" y="5443538"/>
          <p14:tracePt t="421828" x="8872538" y="5265738"/>
          <p14:tracePt t="421846" x="8886825" y="5137150"/>
          <p14:tracePt t="421862" x="8886825" y="5000625"/>
          <p14:tracePt t="421879" x="8858250" y="4879975"/>
          <p14:tracePt t="421895" x="8686800" y="4651375"/>
          <p14:tracePt t="421912" x="8458200" y="4394200"/>
          <p14:tracePt t="421929" x="8037513" y="4057650"/>
          <p14:tracePt t="421946" x="7508875" y="3686175"/>
          <p14:tracePt t="421963" x="7008813" y="3322638"/>
          <p14:tracePt t="421978" x="6608763" y="3028950"/>
          <p14:tracePt t="421995" x="6237288" y="2814638"/>
          <p14:tracePt t="422012" x="5751513" y="2686050"/>
          <p14:tracePt t="422029" x="5437188" y="2643188"/>
          <p14:tracePt t="422045" x="5051425" y="2586038"/>
          <p14:tracePt t="422061" x="4537075" y="2500313"/>
          <p14:tracePt t="422079" x="3822700" y="2379663"/>
          <p14:tracePt t="422095" x="3165475" y="2200275"/>
          <p14:tracePt t="422112" x="2657475" y="2114550"/>
          <p14:tracePt t="422129" x="2336800" y="2071688"/>
          <p14:tracePt t="422146" x="2057400" y="2057400"/>
          <p14:tracePt t="422161" x="1851025" y="2028825"/>
          <p14:tracePt t="422178" x="1685925" y="1993900"/>
          <p14:tracePt t="422195" x="1422400" y="1936750"/>
          <p14:tracePt t="422213" x="1300163" y="1914525"/>
          <p14:tracePt t="422229" x="1214438" y="1871663"/>
          <p14:tracePt t="422245" x="1185863" y="1865313"/>
          <p14:tracePt t="422284" x="1185863" y="1836738"/>
          <p14:tracePt t="422286" x="1185863" y="1785938"/>
          <p14:tracePt t="422294" x="1165225" y="1722438"/>
          <p14:tracePt t="422311" x="1136650" y="1665288"/>
          <p14:tracePt t="422329" x="1114425" y="1628775"/>
          <p14:tracePt t="422344" x="1093788" y="1571625"/>
          <p14:tracePt t="422362" x="1079500" y="1508125"/>
          <p14:tracePt t="422377" x="1079500" y="1414463"/>
          <p14:tracePt t="422395" x="1079500" y="1343025"/>
          <p14:tracePt t="422412" x="1079500" y="1293813"/>
          <p14:tracePt t="422427" x="1093788" y="1208088"/>
          <p14:tracePt t="422445" x="1114425" y="1179513"/>
          <p14:tracePt t="422462" x="1143000" y="1122363"/>
          <p14:tracePt t="422478" x="1200150" y="1028700"/>
          <p14:tracePt t="422494" x="1208088" y="1008063"/>
          <p14:tracePt t="422511" x="1228725" y="971550"/>
          <p14:tracePt t="422596" x="1236663" y="971550"/>
          <p14:tracePt t="422609" x="1250950" y="965200"/>
          <p14:tracePt t="422613" x="1265238" y="965200"/>
          <p14:tracePt t="422629" x="1285875" y="965200"/>
          <p14:tracePt t="422630" x="1328738" y="985838"/>
          <p14:tracePt t="422645" x="1379538" y="1022350"/>
          <p14:tracePt t="422661" x="1408113" y="1050925"/>
          <p14:tracePt t="422677" x="1443038" y="1085850"/>
          <p14:tracePt t="422694" x="1493838" y="1136650"/>
          <p14:tracePt t="422711" x="1522413" y="1179513"/>
          <p14:tracePt t="422728" x="1550988" y="1228725"/>
          <p14:tracePt t="422744" x="1600200" y="1293813"/>
          <p14:tracePt t="422761" x="1608138" y="1322388"/>
          <p14:tracePt t="422778" x="1636713" y="1365250"/>
          <p14:tracePt t="422794" x="1665288" y="1436688"/>
          <p14:tracePt t="422811" x="1693863" y="1493838"/>
          <p14:tracePt t="422827" x="1743075" y="1608138"/>
          <p14:tracePt t="422845" x="1757363" y="1665288"/>
          <p14:tracePt t="422861" x="1779588" y="1757363"/>
          <p14:tracePt t="422877" x="1779588" y="1808163"/>
          <p14:tracePt t="422894" x="1808163" y="1922463"/>
          <p14:tracePt t="422910" x="1814513" y="2043113"/>
          <p14:tracePt t="422929" x="1836738" y="2122488"/>
          <p14:tracePt t="422944" x="1836738" y="2171700"/>
          <p14:tracePt t="422961" x="1843088" y="2222500"/>
          <p14:tracePt t="422977" x="1843088" y="2271713"/>
          <p14:tracePt t="422994" x="1843088" y="2351088"/>
          <p14:tracePt t="423011" x="1843088" y="2408238"/>
          <p14:tracePt t="423027" x="1822450" y="2457450"/>
          <p14:tracePt t="423044" x="1800225" y="2479675"/>
          <p14:tracePt t="423060" x="1757363" y="2543175"/>
          <p14:tracePt t="423078" x="1714500" y="2557463"/>
          <p14:tracePt t="423094" x="1657350" y="2608263"/>
          <p14:tracePt t="423111" x="1557338" y="2651125"/>
          <p14:tracePt t="423127" x="1500188" y="2693988"/>
          <p14:tracePt t="423144" x="1465263" y="2700338"/>
          <p14:tracePt t="423160" x="1422400" y="2736850"/>
          <p14:tracePt t="423178" x="1385888" y="2751138"/>
          <p14:tracePt t="423193" x="1357313" y="2771775"/>
          <p14:tracePt t="423210" x="1336675" y="2786063"/>
          <p14:tracePt t="423260" x="1328738" y="2794000"/>
          <p14:tracePt t="423332" x="1322388" y="2794000"/>
          <p14:tracePt t="423340" x="1314450" y="2794000"/>
          <p14:tracePt t="423349" x="1300163" y="2765425"/>
          <p14:tracePt t="423363" x="1271588" y="2708275"/>
          <p14:tracePt t="423377" x="1250950" y="2671763"/>
          <p14:tracePt t="423393" x="1236663" y="2643188"/>
          <p14:tracePt t="423410" x="1236663" y="2608263"/>
          <p14:tracePt t="423427" x="1208088" y="2536825"/>
          <p14:tracePt t="423444" x="1200150" y="2514600"/>
          <p14:tracePt t="423460" x="1200150" y="2479675"/>
          <p14:tracePt t="423476" x="1200150" y="2451100"/>
          <p14:tracePt t="423493" x="1200150" y="2422525"/>
          <p14:tracePt t="423510" x="1200150" y="2400300"/>
          <p14:tracePt t="423527" x="1200150" y="2386013"/>
          <p14:tracePt t="423543" x="1200150" y="2357438"/>
          <p14:tracePt t="423559" x="1200150" y="2343150"/>
          <p14:tracePt t="423576" x="1200150" y="2336800"/>
          <p14:tracePt t="423592" x="1200150" y="2293938"/>
          <p14:tracePt t="423610" x="1222375" y="2243138"/>
          <p14:tracePt t="423627" x="1222375" y="2185988"/>
          <p14:tracePt t="423642" x="1222375" y="2165350"/>
          <p14:tracePt t="423642" x="1222375" y="2136775"/>
          <p14:tracePt t="423661" x="1222375" y="2122488"/>
          <p14:tracePt t="423676" x="1222375" y="2051050"/>
          <p14:tracePt t="423692" x="1222375" y="2014538"/>
          <p14:tracePt t="423710" x="1222375" y="1993900"/>
          <p14:tracePt t="423726" x="1222375" y="1965325"/>
          <p14:tracePt t="423743" x="1222375" y="1936750"/>
          <p14:tracePt t="423759" x="1222375" y="1922463"/>
          <p14:tracePt t="423776" x="1222375" y="1885950"/>
          <p14:tracePt t="423792" x="1222375" y="1814513"/>
          <p14:tracePt t="423809" x="1222375" y="1765300"/>
          <p14:tracePt t="423826" x="1222375" y="1722438"/>
          <p14:tracePt t="423843" x="1222375" y="1671638"/>
          <p14:tracePt t="423859" x="1222375" y="1651000"/>
          <p14:tracePt t="423875" x="1222375" y="1571625"/>
          <p14:tracePt t="423893" x="1222375" y="1528763"/>
          <p14:tracePt t="423909" x="1222375" y="1493838"/>
          <p14:tracePt t="423926" x="1228725" y="1450975"/>
          <p14:tracePt t="423942" x="1243013" y="1400175"/>
          <p14:tracePt t="423959" x="1250950" y="1357313"/>
          <p14:tracePt t="423976" x="1265238" y="1322388"/>
          <p14:tracePt t="423992" x="1271588" y="1279525"/>
          <p14:tracePt t="424008" x="1285875" y="1257300"/>
          <p14:tracePt t="424026" x="1285875" y="1243013"/>
          <p14:tracePt t="424043" x="1293813" y="1222375"/>
          <p14:tracePt t="424077" x="1314450" y="1208088"/>
          <p14:tracePt t="424077" x="1343025" y="1157288"/>
          <p14:tracePt t="424092" x="1379538" y="1122363"/>
          <p14:tracePt t="424109" x="1408113" y="1085850"/>
          <p14:tracePt t="424125" x="1428750" y="1071563"/>
          <p14:tracePt t="424142" x="1443038" y="1057275"/>
          <p14:tracePt t="424158" x="1450975" y="1057275"/>
          <p14:tracePt t="424175" x="1465263" y="1057275"/>
          <p14:tracePt t="424191" x="1493838" y="1057275"/>
          <p14:tracePt t="424209" x="1500188" y="1057275"/>
          <p14:tracePt t="424252" x="1508125" y="1057275"/>
          <p14:tracePt t="424254" x="1514475" y="1057275"/>
          <p14:tracePt t="424263" x="1528763" y="1057275"/>
          <p14:tracePt t="424275" x="1557338" y="1093788"/>
          <p14:tracePt t="424275" x="1565275" y="1100138"/>
          <p14:tracePt t="424293" x="1585913" y="1136650"/>
          <p14:tracePt t="424309" x="1593850" y="1193800"/>
          <p14:tracePt t="424325" x="1600200" y="1250950"/>
          <p14:tracePt t="424342" x="1636713" y="1328738"/>
          <p14:tracePt t="424358" x="1636713" y="1408113"/>
          <p14:tracePt t="424375" x="1636713" y="1485900"/>
          <p14:tracePt t="424391" x="1636713" y="1528763"/>
          <p14:tracePt t="424409" x="1636713" y="1585913"/>
          <p14:tracePt t="424425" x="1636713" y="1643063"/>
          <p14:tracePt t="424441" x="1636713" y="1714500"/>
          <p14:tracePt t="424458" x="1636713" y="1785938"/>
          <p14:tracePt t="424474" x="1636713" y="1914525"/>
          <p14:tracePt t="424474" x="1636713" y="2000250"/>
          <p14:tracePt t="424492" x="1636713" y="2122488"/>
          <p14:tracePt t="424508" x="1636713" y="2208213"/>
          <p14:tracePt t="424524" x="1636713" y="2257425"/>
          <p14:tracePt t="424542" x="1636713" y="2314575"/>
          <p14:tracePt t="424558" x="1636713" y="2379663"/>
          <p14:tracePt t="424575" x="1628775" y="2451100"/>
          <p14:tracePt t="424592" x="1585913" y="2565400"/>
          <p14:tracePt t="424608" x="1557338" y="2622550"/>
          <p14:tracePt t="424625" x="1528763" y="2657475"/>
          <p14:tracePt t="424641" x="1522413" y="2665413"/>
          <p14:tracePt t="424657" x="1493838" y="2700338"/>
          <p14:tracePt t="424675" x="1450975" y="2708275"/>
          <p14:tracePt t="424691" x="1408113" y="2708275"/>
          <p14:tracePt t="424709" x="1379538" y="2708275"/>
          <p14:tracePt t="424725" x="1343025" y="2679700"/>
          <p14:tracePt t="424742" x="1300163" y="2636838"/>
          <p14:tracePt t="424758" x="1271588" y="2586038"/>
          <p14:tracePt t="424775" x="1250950" y="2508250"/>
          <p14:tracePt t="424792" x="1222375" y="2436813"/>
          <p14:tracePt t="424808" x="1222375" y="2351088"/>
          <p14:tracePt t="424824" x="1222375" y="2257425"/>
          <p14:tracePt t="424841" x="1250950" y="2171700"/>
          <p14:tracePt t="424858" x="1279525" y="2108200"/>
          <p14:tracePt t="424875" x="1285875" y="2093913"/>
          <p14:tracePt t="424891" x="1300163" y="2085975"/>
          <p14:tracePt t="424907" x="1343025" y="2085975"/>
          <p14:tracePt t="424907" x="1393825" y="2085975"/>
          <p14:tracePt t="424925" x="1471613" y="2085975"/>
          <p14:tracePt t="424941" x="1528763" y="2108200"/>
          <p14:tracePt t="424958" x="1557338" y="2151063"/>
          <p14:tracePt t="424974" x="1622425" y="2214563"/>
          <p14:tracePt t="424991" x="1693863" y="2265363"/>
          <p14:tracePt t="425008" x="1700213" y="2279650"/>
          <p14:tracePt t="425308" x="1708150" y="2279650"/>
          <p14:tracePt t="425329" x="1714500" y="2279650"/>
          <p14:tracePt t="425331" x="1785938" y="2279650"/>
          <p14:tracePt t="425341" x="1800225" y="2279650"/>
          <p14:tracePt t="425358" x="1836738" y="2257425"/>
          <p14:tracePt t="425374" x="1865313" y="2251075"/>
          <p14:tracePt t="425390" x="1908175" y="2243138"/>
          <p14:tracePt t="425407" x="2028825" y="2228850"/>
          <p14:tracePt t="425423" x="2222500" y="2228850"/>
          <p14:tracePt t="425440" x="2465388" y="2265363"/>
          <p14:tracePt t="425456" x="2622550" y="2279650"/>
          <p14:tracePt t="425473" x="2751138" y="2300288"/>
          <p14:tracePt t="425491" x="2879725" y="2351088"/>
          <p14:tracePt t="425507" x="3043238" y="2386013"/>
          <p14:tracePt t="425507" x="3114675" y="2414588"/>
          <p14:tracePt t="425525" x="3228975" y="2465388"/>
          <p14:tracePt t="425540" x="3543300" y="2551113"/>
          <p14:tracePt t="425557" x="3794125" y="2600325"/>
          <p14:tracePt t="425573" x="4100513" y="2614613"/>
          <p14:tracePt t="425589" x="4394200" y="2614613"/>
          <p14:tracePt t="425606" x="4629150" y="2614613"/>
          <p14:tracePt t="425623" x="4837113" y="2614613"/>
          <p14:tracePt t="425640" x="4957763" y="2614613"/>
          <p14:tracePt t="425656" x="5029200" y="2600325"/>
          <p14:tracePt t="425673" x="5108575" y="2586038"/>
          <p14:tracePt t="425689" x="5186363" y="2514600"/>
          <p14:tracePt t="425706" x="5257800" y="2471738"/>
          <p14:tracePt t="425723" x="5351463" y="2451100"/>
          <p14:tracePt t="425723" x="5394325" y="2428875"/>
          <p14:tracePt t="425740" x="5529263" y="2371725"/>
          <p14:tracePt t="425757" x="5629275" y="2322513"/>
          <p14:tracePt t="425773" x="5700713" y="2308225"/>
          <p14:tracePt t="425789" x="5737225" y="2279650"/>
          <p14:tracePt t="425806" x="5751513" y="2265363"/>
          <p14:tracePt t="425823" x="5757863" y="2257425"/>
          <p14:tracePt t="425839" x="5765800" y="2243138"/>
          <p14:tracePt t="425884" x="5765800" y="2228850"/>
          <p14:tracePt t="425893" x="5765800" y="2185988"/>
          <p14:tracePt t="425901" x="5765800" y="2179638"/>
          <p14:tracePt t="425906" x="5765800" y="2143125"/>
          <p14:tracePt t="425925" x="5765800" y="2093913"/>
          <p14:tracePt t="425940" x="5751513" y="2051050"/>
          <p14:tracePt t="425940" x="5722938" y="2022475"/>
          <p14:tracePt t="425957" x="5680075" y="2000250"/>
          <p14:tracePt t="425973" x="5651500" y="1993900"/>
          <p14:tracePt t="425989" x="5637213" y="1985963"/>
          <p14:tracePt t="426007" x="5614988" y="1965325"/>
          <p14:tracePt t="426023" x="5608638" y="1951038"/>
          <p14:tracePt t="426040" x="5594350" y="1936750"/>
          <p14:tracePt t="426056" x="5580063" y="1914525"/>
          <p14:tracePt t="426072" x="5572125" y="1893888"/>
          <p14:tracePt t="426116" x="5572125" y="1885950"/>
          <p14:tracePt t="426124" x="5572125" y="1851025"/>
          <p14:tracePt t="426132" x="5572125" y="1822450"/>
          <p14:tracePt t="426140" x="5586413" y="1779588"/>
          <p14:tracePt t="426155" x="5600700" y="1736725"/>
          <p14:tracePt t="426172" x="5614988" y="1714500"/>
          <p14:tracePt t="426190" x="5622925" y="1679575"/>
          <p14:tracePt t="426206" x="5643563" y="1657350"/>
          <p14:tracePt t="426223" x="5657850" y="1608138"/>
          <p14:tracePt t="426239" x="5680075" y="1579563"/>
          <p14:tracePt t="426256" x="5708650" y="1514475"/>
          <p14:tracePt t="426272" x="5737225" y="1493838"/>
          <p14:tracePt t="426289" x="5765800" y="1443038"/>
          <p14:tracePt t="426307" x="5786438" y="1414463"/>
          <p14:tracePt t="426323" x="5822950" y="1371600"/>
          <p14:tracePt t="426339" x="5843588" y="1343025"/>
          <p14:tracePt t="426355" x="5851525" y="1328738"/>
          <p14:tracePt t="426372" x="5857875" y="1322388"/>
          <p14:tracePt t="426388" x="5872163" y="1293813"/>
          <p14:tracePt t="426406" x="5880100" y="1285875"/>
          <p14:tracePt t="426517" x="5886450" y="1285875"/>
          <p14:tracePt t="426524" x="5894388" y="1285875"/>
          <p14:tracePt t="426533" x="5922963" y="1293813"/>
          <p14:tracePt t="426548" x="5922963" y="1322388"/>
          <p14:tracePt t="426548" x="5922963" y="1336675"/>
          <p14:tracePt t="426564" x="5922963" y="1379538"/>
          <p14:tracePt t="426573" x="5922963" y="1414463"/>
          <p14:tracePt t="426574" x="5922963" y="1479550"/>
          <p14:tracePt t="426593" x="5922963" y="1557338"/>
          <p14:tracePt t="426605" x="5922963" y="1679575"/>
          <p14:tracePt t="426622" x="5922963" y="1765300"/>
          <p14:tracePt t="426639" x="5922963" y="1843088"/>
          <p14:tracePt t="426655" x="5922963" y="1914525"/>
          <p14:tracePt t="426672" x="5922963" y="1979613"/>
          <p14:tracePt t="426689" x="5922963" y="2057400"/>
          <p14:tracePt t="426706" x="5908675" y="2136775"/>
          <p14:tracePt t="426722" x="5872163" y="2271713"/>
          <p14:tracePt t="426738" x="5865813" y="2343150"/>
          <p14:tracePt t="426756" x="5865813" y="2393950"/>
          <p14:tracePt t="426772" x="5865813" y="2436813"/>
          <p14:tracePt t="426789" x="5851525" y="2493963"/>
          <p14:tracePt t="426805" x="5843588" y="2551113"/>
          <p14:tracePt t="426822" x="5843588" y="2593975"/>
          <p14:tracePt t="426839" x="5822950" y="2636838"/>
          <p14:tracePt t="426855" x="5808663" y="2693988"/>
          <p14:tracePt t="426871" x="5794375" y="2714625"/>
          <p14:tracePt t="426888" x="5786438" y="2736850"/>
          <p14:tracePt t="426905" x="5772150" y="2757488"/>
          <p14:tracePt t="426921" x="5757863" y="2786063"/>
          <p14:tracePt t="426939" x="5743575" y="2800350"/>
          <p14:tracePt t="427044" x="5737225" y="2800350"/>
          <p14:tracePt t="427053" x="5715000" y="2800350"/>
          <p14:tracePt t="427061" x="5686425" y="2765425"/>
          <p14:tracePt t="427071" x="5680075" y="2728913"/>
          <p14:tracePt t="427089" x="5672138" y="2686050"/>
          <p14:tracePt t="427104" x="5643563" y="2651125"/>
          <p14:tracePt t="427122" x="5629275" y="2636838"/>
          <p14:tracePt t="427138" x="5600700" y="2608263"/>
          <p14:tracePt t="427155" x="5565775" y="2565400"/>
          <p14:tracePt t="427171" x="5522913" y="2500313"/>
          <p14:tracePt t="427188" x="5494338" y="2422525"/>
          <p14:tracePt t="427204" x="5451475" y="2365375"/>
          <p14:tracePt t="427221" x="5429250" y="2343150"/>
          <p14:tracePt t="427238" x="5422900" y="2328863"/>
          <p14:tracePt t="427255" x="5422900" y="2293938"/>
          <p14:tracePt t="427271" x="5422900" y="2251075"/>
          <p14:tracePt t="427288" x="5422900" y="2236788"/>
          <p14:tracePt t="427304" x="5422900" y="2214563"/>
          <p14:tracePt t="427321" x="5422900" y="2193925"/>
          <p14:tracePt t="427339" x="5414963" y="2171700"/>
          <p14:tracePt t="427354" x="5414963" y="2143125"/>
          <p14:tracePt t="427371" x="5408613" y="2128838"/>
          <p14:tracePt t="427388" x="5408613" y="2093913"/>
          <p14:tracePt t="427404" x="5380038" y="2051050"/>
          <p14:tracePt t="427421" x="5380038" y="2008188"/>
          <p14:tracePt t="427437" x="5380038" y="1971675"/>
          <p14:tracePt t="427455" x="5380038" y="1928813"/>
          <p14:tracePt t="427470" x="5380038" y="1914525"/>
          <p14:tracePt t="427488" x="5380038" y="1857375"/>
          <p14:tracePt t="427504" x="5380038" y="1814513"/>
          <p14:tracePt t="427521" x="5380038" y="1751013"/>
          <p14:tracePt t="427537" x="5380038" y="1693863"/>
          <p14:tracePt t="427554" x="5380038" y="1651000"/>
          <p14:tracePt t="427571" x="5380038" y="1585913"/>
          <p14:tracePt t="427587" x="5380038" y="1536700"/>
          <p14:tracePt t="427606" x="5380038" y="1514475"/>
          <p14:tracePt t="427621" x="5380038" y="1485900"/>
          <p14:tracePt t="427638" x="5380038" y="1465263"/>
          <p14:tracePt t="427654" x="5380038" y="1443038"/>
          <p14:tracePt t="427671" x="5380038" y="1408113"/>
          <p14:tracePt t="427687" x="5380038" y="1385888"/>
          <p14:tracePt t="427703" x="5380038" y="1343025"/>
          <p14:tracePt t="427720" x="5380038" y="1300163"/>
          <p14:tracePt t="427737" x="5380038" y="1271588"/>
          <p14:tracePt t="427754" x="5380038" y="1243013"/>
          <p14:tracePt t="427770" x="5380038" y="1222375"/>
          <p14:tracePt t="427861" x="5380038" y="1208088"/>
          <p14:tracePt t="427876" x="5380038" y="1200150"/>
          <p14:tracePt t="427884" x="5380038" y="1193800"/>
          <p14:tracePt t="427884" x="5380038" y="1179513"/>
          <p14:tracePt t="427908" x="5400675" y="1165225"/>
          <p14:tracePt t="427916" x="5408613" y="1157288"/>
          <p14:tracePt t="427924" x="5429250" y="1157288"/>
          <p14:tracePt t="427936" x="5451475" y="1150938"/>
          <p14:tracePt t="427953" x="5457825" y="1150938"/>
          <p14:tracePt t="427970" x="5465763" y="1150938"/>
          <p14:tracePt t="427986" x="5472113" y="1150938"/>
          <p14:tracePt t="428004" x="5480050" y="1143000"/>
          <p14:tracePt t="428020" x="5500688" y="1143000"/>
          <p14:tracePt t="428036" x="5508625" y="1136650"/>
          <p14:tracePt t="428054" x="5537200" y="1136650"/>
          <p14:tracePt t="428101" x="5543550" y="1136650"/>
          <p14:tracePt t="428108" x="5551488" y="1136650"/>
          <p14:tracePt t="428116" x="5572125" y="1136650"/>
          <p14:tracePt t="428119" x="5580063" y="1136650"/>
          <p14:tracePt t="428164" x="5586413" y="1136650"/>
          <p14:tracePt t="428213" x="5600700" y="1136650"/>
          <p14:tracePt t="428245" x="5608638" y="1136650"/>
          <p14:tracePt t="428252" x="5629275" y="1165225"/>
          <p14:tracePt t="428264" x="5637213" y="1200150"/>
          <p14:tracePt t="428270" x="5657850" y="1243013"/>
          <p14:tracePt t="428286" x="5672138" y="1308100"/>
          <p14:tracePt t="428303" x="5672138" y="1379538"/>
          <p14:tracePt t="428319" x="5680075" y="1428750"/>
          <p14:tracePt t="428336" x="5680075" y="1485900"/>
          <p14:tracePt t="428353" x="5680075" y="1579563"/>
          <p14:tracePt t="428369" x="5680075" y="1693863"/>
          <p14:tracePt t="428386" x="5708650" y="1808163"/>
          <p14:tracePt t="428402" x="5737225" y="1908175"/>
          <p14:tracePt t="428419" x="5765800" y="1965325"/>
          <p14:tracePt t="428435" x="5786438" y="2043113"/>
          <p14:tracePt t="428452" x="5808663" y="2151063"/>
          <p14:tracePt t="428469" x="5815013" y="2222500"/>
          <p14:tracePt t="428486" x="5837238" y="2300288"/>
          <p14:tracePt t="428502" x="5851525" y="2357438"/>
          <p14:tracePt t="428519" x="5865813" y="2400300"/>
          <p14:tracePt t="428536" x="5865813" y="2436813"/>
          <p14:tracePt t="428553" x="5865813" y="2479675"/>
          <p14:tracePt t="428570" x="5865813" y="2522538"/>
          <p14:tracePt t="428586" x="5865813" y="2536825"/>
          <p14:tracePt t="428636" x="5865813" y="2551113"/>
          <p14:tracePt t="428645" x="5851525" y="2571750"/>
          <p14:tracePt t="428652" x="5829300" y="2600325"/>
          <p14:tracePt t="428661" x="5822950" y="2608263"/>
          <p14:tracePt t="428668" x="5800725" y="2636838"/>
          <p14:tracePt t="428725" x="5800725" y="2643188"/>
          <p14:tracePt t="428756" x="5794375" y="2651125"/>
          <p14:tracePt t="428765" x="5794375" y="2657475"/>
          <p14:tracePt t="428773" x="5794375" y="2686050"/>
          <p14:tracePt t="428789" x="5794375" y="2693988"/>
          <p14:tracePt t="428806" x="5729288" y="2708275"/>
          <p14:tracePt t="429228" x="5729288" y="2679700"/>
          <p14:tracePt t="429245" x="5729288" y="2651125"/>
          <p14:tracePt t="429253" x="5729288" y="2643188"/>
          <p14:tracePt t="429260" x="5729288" y="2636838"/>
          <p14:tracePt t="429260" x="5729288" y="2614613"/>
          <p14:tracePt t="429269" x="5729288" y="2571750"/>
          <p14:tracePt t="429285" x="5729288" y="2528888"/>
          <p14:tracePt t="429301" x="5715000" y="2465388"/>
          <p14:tracePt t="429318" x="5715000" y="2422525"/>
          <p14:tracePt t="429334" x="5715000" y="2365375"/>
          <p14:tracePt t="429352" x="5715000" y="2286000"/>
          <p14:tracePt t="429368" x="5715000" y="2236788"/>
          <p14:tracePt t="429385" x="5715000" y="2185988"/>
          <p14:tracePt t="429402" x="5715000" y="2157413"/>
          <p14:tracePt t="429418" x="5715000" y="2122488"/>
          <p14:tracePt t="429435" x="5715000" y="2100263"/>
          <p14:tracePt t="429451" x="5715000" y="2051050"/>
          <p14:tracePt t="429451" x="5715000" y="2022475"/>
          <p14:tracePt t="429469" x="5708650" y="1985963"/>
          <p14:tracePt t="429485" x="5708650" y="1979613"/>
          <p14:tracePt t="429501" x="5708650" y="1957388"/>
          <p14:tracePt t="429518" x="5708650" y="1936750"/>
          <p14:tracePt t="429535" x="5708650" y="1914525"/>
          <p14:tracePt t="429551" x="5700713" y="1885950"/>
          <p14:tracePt t="429568" x="5700713" y="1879600"/>
          <p14:tracePt t="429584" x="5700713" y="1865313"/>
          <p14:tracePt t="429601" x="5694363" y="1857375"/>
          <p14:tracePt t="429618" x="5686425" y="1843088"/>
          <p14:tracePt t="429635" x="5686425" y="1828800"/>
          <p14:tracePt t="429651" x="5686425" y="1822450"/>
          <p14:tracePt t="429667" x="5686425" y="1779588"/>
          <p14:tracePt t="429684" x="5694363" y="1757363"/>
          <p14:tracePt t="429700" x="5700713" y="1743075"/>
          <p14:tracePt t="429718" x="5708650" y="1708150"/>
          <p14:tracePt t="429733" x="5722938" y="1693863"/>
          <p14:tracePt t="429751" x="5722938" y="1679575"/>
          <p14:tracePt t="429767" x="5729288" y="1665288"/>
          <p14:tracePt t="429783" x="5737225" y="1636713"/>
          <p14:tracePt t="429801" x="5757863" y="1608138"/>
          <p14:tracePt t="429817" x="5765800" y="1593850"/>
          <p14:tracePt t="429834" x="5765800" y="1571625"/>
          <p14:tracePt t="429851" x="5780088" y="1557338"/>
          <p14:tracePt t="429867" x="5800725" y="1536700"/>
          <p14:tracePt t="429883" x="5837238" y="1500188"/>
          <p14:tracePt t="429901" x="5843588" y="1493838"/>
          <p14:tracePt t="429917" x="5851525" y="1485900"/>
          <p14:tracePt t="429956" x="5857875" y="1479550"/>
          <p14:tracePt t="429958" x="5865813" y="1471613"/>
          <p14:tracePt t="429973" x="5872163" y="1465263"/>
          <p14:tracePt t="430013" x="5886450" y="1457325"/>
          <p14:tracePt t="430117" x="5894388" y="1450975"/>
          <p14:tracePt t="430189" x="5894388" y="1443038"/>
          <p14:tracePt t="431404" x="5900738" y="1436688"/>
          <p14:tracePt t="431412" x="5908675" y="1428750"/>
          <p14:tracePt t="431420" x="5908675" y="1422400"/>
          <p14:tracePt t="433020" x="5908675" y="1436688"/>
          <p14:tracePt t="433029" x="5908675" y="1443038"/>
          <p14:tracePt t="433036" x="5908675" y="1471613"/>
          <p14:tracePt t="433046" x="5900738" y="1522413"/>
          <p14:tracePt t="433064" x="5900738" y="1536700"/>
          <p14:tracePt t="433080" x="5894388" y="1565275"/>
          <p14:tracePt t="433097" x="5894388" y="1571625"/>
          <p14:tracePt t="433113" x="5894388" y="1579563"/>
          <p14:tracePt t="433129" x="5880100" y="1593850"/>
          <p14:tracePt t="433146" x="5880100" y="1600200"/>
          <p14:tracePt t="433652" x="5880100" y="1608138"/>
          <p14:tracePt t="434188" x="5886450" y="1608138"/>
          <p14:tracePt t="434268" x="5900738" y="1608138"/>
          <p14:tracePt t="434316" x="5908675" y="1608138"/>
          <p14:tracePt t="434860" x="5915025" y="1614488"/>
          <p14:tracePt t="434940" x="5915025" y="1636713"/>
          <p14:tracePt t="434946" x="5915025" y="1643063"/>
          <p14:tracePt t="434981" x="5915025" y="1651000"/>
          <p14:tracePt t="434996" x="5915025" y="1657350"/>
          <p14:tracePt t="435019" x="5915025" y="1671638"/>
          <p14:tracePt t="435028" x="5915025" y="1685925"/>
          <p14:tracePt t="435046" x="5915025" y="1693863"/>
          <p14:tracePt t="435052" x="5915025" y="1700213"/>
          <p14:tracePt t="435059" x="5915025" y="1708150"/>
          <p14:tracePt t="435077" x="5915025" y="1714500"/>
          <p14:tracePt t="435094" x="5915025" y="1722438"/>
          <p14:tracePt t="435109" x="5915025" y="1743075"/>
          <p14:tracePt t="435126" x="5915025" y="1751013"/>
          <p14:tracePt t="435143" x="5915025" y="1757363"/>
          <p14:tracePt t="435160" x="5915025" y="1765300"/>
          <p14:tracePt t="435245" x="5915025" y="1785938"/>
          <p14:tracePt t="435253" x="5915025" y="1793875"/>
          <p14:tracePt t="435268" x="5915025" y="1800225"/>
          <p14:tracePt t="435373" x="5915025" y="1808163"/>
          <p14:tracePt t="435421" x="5915025" y="1822450"/>
          <p14:tracePt t="435437" x="5915025" y="1828800"/>
          <p14:tracePt t="435445" x="5915025" y="1836738"/>
          <p14:tracePt t="435916" x="5915025" y="1843088"/>
          <p14:tracePt t="435924" x="5915025" y="1857375"/>
          <p14:tracePt t="435942" x="5915025" y="1871663"/>
          <p14:tracePt t="435947" x="5915025" y="1908175"/>
          <p14:tracePt t="435958" x="5915025" y="1922463"/>
          <p14:tracePt t="435975" x="5915025" y="1943100"/>
          <p14:tracePt t="435992" x="5915025" y="1951038"/>
          <p14:tracePt t="436009" x="5915025" y="1971675"/>
          <p14:tracePt t="436053" x="5915025" y="1979613"/>
          <p14:tracePt t="436060" x="5915025" y="1985963"/>
          <p14:tracePt t="436100" x="5915025" y="1993900"/>
          <p14:tracePt t="436220" x="5922963" y="2000250"/>
          <p14:tracePt t="436421" x="5922963" y="2008188"/>
          <p14:tracePt t="436436" x="5922963" y="2014538"/>
          <p14:tracePt t="436445" x="5922963" y="2022475"/>
          <p14:tracePt t="436452" x="5922963" y="2028825"/>
          <p14:tracePt t="436460" x="5900738" y="2085975"/>
          <p14:tracePt t="436475" x="5894388" y="2122488"/>
          <p14:tracePt t="436491" x="5894388" y="2151063"/>
          <p14:tracePt t="436491" x="5894388" y="2157413"/>
          <p14:tracePt t="436509" x="5894388" y="2171700"/>
          <p14:tracePt t="436524" x="5886450" y="2179638"/>
          <p14:tracePt t="436542" x="5886450" y="2185988"/>
          <p14:tracePt t="436558" x="5886450" y="2193925"/>
          <p14:tracePt t="436597" x="5886450" y="2214563"/>
          <p14:tracePt t="436645" x="5886450" y="2222500"/>
          <p14:tracePt t="436677" x="5886450" y="2228850"/>
          <p14:tracePt t="437076" x="5886450" y="2243138"/>
          <p14:tracePt t="437085" x="5886450" y="2251075"/>
          <p14:tracePt t="437092" x="5886450" y="2265363"/>
          <p14:tracePt t="437099" x="5886450" y="2293938"/>
          <p14:tracePt t="437106" x="5886450" y="2308225"/>
          <p14:tracePt t="437123" x="5886450" y="2343150"/>
          <p14:tracePt t="437141" x="5886450" y="2379663"/>
          <p14:tracePt t="437157" x="5886450" y="2408238"/>
          <p14:tracePt t="437174" x="5886450" y="2436813"/>
          <p14:tracePt t="437190" x="5886450" y="2465388"/>
          <p14:tracePt t="437207" x="5886450" y="2493963"/>
          <p14:tracePt t="437276" x="5886450" y="2500313"/>
          <p14:tracePt t="437292" x="5886450" y="2508250"/>
          <p14:tracePt t="437300" x="5880100" y="2514600"/>
          <p14:tracePt t="437317" x="5872163" y="2522538"/>
          <p14:tracePt t="437852" x="5872163" y="2528888"/>
          <p14:tracePt t="437860" x="5872163" y="2543175"/>
          <p14:tracePt t="437872" x="5857875" y="2551113"/>
          <p14:tracePt t="437872" x="5829300" y="2565400"/>
          <p14:tracePt t="437877" x="5808663" y="2565400"/>
          <p14:tracePt t="437888" x="5765800" y="2593975"/>
          <p14:tracePt t="437905" x="5715000" y="2608263"/>
          <p14:tracePt t="437923" x="5700713" y="2608263"/>
          <p14:tracePt t="437939" x="5686425" y="2628900"/>
          <p14:tracePt t="437956" x="5608638" y="2636838"/>
          <p14:tracePt t="437973" x="5557838" y="2636838"/>
          <p14:tracePt t="437989" x="5494338" y="2636838"/>
          <p14:tracePt t="438005" x="5437188" y="2636838"/>
          <p14:tracePt t="438022" x="5408613" y="2628900"/>
          <p14:tracePt t="438069" x="5400675" y="2614613"/>
          <p14:tracePt t="438076" x="5380038" y="2579688"/>
          <p14:tracePt t="438084" x="5365750" y="2565400"/>
          <p14:tracePt t="438092" x="5351463" y="2528888"/>
          <p14:tracePt t="438105" x="5351463" y="2457450"/>
          <p14:tracePt t="438122" x="5351463" y="2379663"/>
          <p14:tracePt t="438139" x="5351463" y="2286000"/>
          <p14:tracePt t="438155" x="5314950" y="2200275"/>
          <p14:tracePt t="438172" x="5300663" y="2122488"/>
          <p14:tracePt t="438189" x="5300663" y="2093913"/>
          <p14:tracePt t="438205" x="5300663" y="2065338"/>
          <p14:tracePt t="438222" x="5300663" y="2028825"/>
          <p14:tracePt t="438238" x="5300663" y="1985963"/>
          <p14:tracePt t="438256" x="5300663" y="1928813"/>
          <p14:tracePt t="438272" x="5300663" y="1879600"/>
          <p14:tracePt t="438289" x="5300663" y="1843088"/>
          <p14:tracePt t="438306" x="5300663" y="1814513"/>
          <p14:tracePt t="438323" x="5300663" y="1779588"/>
          <p14:tracePt t="438339" x="5300663" y="1765300"/>
          <p14:tracePt t="438355" x="5314950" y="1728788"/>
          <p14:tracePt t="438372" x="5322888" y="1714500"/>
          <p14:tracePt t="438388" x="5329238" y="1693863"/>
          <p14:tracePt t="438405" x="5343525" y="1679575"/>
          <p14:tracePt t="438422" x="5380038" y="1643063"/>
          <p14:tracePt t="438439" x="5400675" y="1636713"/>
          <p14:tracePt t="438454" x="5451475" y="1628775"/>
          <p14:tracePt t="438472" x="5480050" y="1628775"/>
          <p14:tracePt t="438488" x="5514975" y="1628775"/>
          <p14:tracePt t="438505" x="5529263" y="1628775"/>
          <p14:tracePt t="438522" x="5557838" y="1628775"/>
          <p14:tracePt t="438538" x="5572125" y="1628775"/>
          <p14:tracePt t="438556" x="5600700" y="1628775"/>
          <p14:tracePt t="438556" x="5614988" y="1628775"/>
          <p14:tracePt t="438573" x="5643563" y="1628775"/>
          <p14:tracePt t="438573" x="5657850" y="1651000"/>
          <p14:tracePt t="438588" x="5694363" y="1665288"/>
          <p14:tracePt t="438604" x="5757863" y="1700213"/>
          <p14:tracePt t="438622" x="5786438" y="1714500"/>
          <p14:tracePt t="438637" x="5794375" y="1714500"/>
          <p14:tracePt t="438655" x="5815013" y="1714500"/>
          <p14:tracePt t="438671" x="5822950" y="1722438"/>
          <p14:tracePt t="438716" x="5829300" y="1736725"/>
          <p14:tracePt t="438725" x="5837238" y="1757363"/>
          <p14:tracePt t="438729" x="5843588" y="1771650"/>
          <p14:tracePt t="438738" x="5851525" y="1793875"/>
          <p14:tracePt t="438754" x="5857875" y="1800225"/>
          <p14:tracePt t="438771" x="5865813" y="1822450"/>
          <p14:tracePt t="438787" x="5886450" y="1879600"/>
          <p14:tracePt t="438806" x="5908675" y="1928813"/>
          <p14:tracePt t="438820" x="5922963" y="1993900"/>
          <p14:tracePt t="438838" x="5929313" y="2043113"/>
          <p14:tracePt t="438854" x="5951538" y="2065338"/>
          <p14:tracePt t="438871" x="5957888" y="2128838"/>
          <p14:tracePt t="438888" x="5980113" y="2200275"/>
          <p14:tracePt t="438904" x="6000750" y="2251075"/>
          <p14:tracePt t="438921" x="6008688" y="2300288"/>
          <p14:tracePt t="438937" x="6015038" y="2343150"/>
          <p14:tracePt t="438955" x="6022975" y="2386013"/>
          <p14:tracePt t="438970" x="6022975" y="2422525"/>
          <p14:tracePt t="438987" x="6022975" y="2500313"/>
          <p14:tracePt t="439021" x="6022975" y="2557463"/>
          <p14:tracePt t="439021" x="6022975" y="2600325"/>
          <p14:tracePt t="439038" x="6022975" y="2643188"/>
          <p14:tracePt t="439054" x="6022975" y="2665413"/>
          <p14:tracePt t="439072" x="6008688" y="2693988"/>
          <p14:tracePt t="439087" x="5980113" y="2714625"/>
          <p14:tracePt t="439104" x="5957888" y="2728913"/>
          <p14:tracePt t="439121" x="5915025" y="2751138"/>
          <p14:tracePt t="439138" x="5886450" y="2765425"/>
          <p14:tracePt t="439154" x="5837238" y="2786063"/>
          <p14:tracePt t="439171" x="5780088" y="2814638"/>
          <p14:tracePt t="439188" x="5751513" y="2822575"/>
          <p14:tracePt t="439204" x="5708650" y="2828925"/>
          <p14:tracePt t="439284" x="5708650" y="2822575"/>
          <p14:tracePt t="439292" x="5686425" y="2794000"/>
          <p14:tracePt t="439300" x="5680075" y="2771775"/>
          <p14:tracePt t="439308" x="5651500" y="2743200"/>
          <p14:tracePt t="439323" x="5637213" y="2679700"/>
          <p14:tracePt t="439337" x="5622925" y="2657475"/>
          <p14:tracePt t="439354" x="5600700" y="2636838"/>
          <p14:tracePt t="439371" x="5586413" y="2608263"/>
          <p14:tracePt t="439387" x="5572125" y="2586038"/>
          <p14:tracePt t="439387" x="5572125" y="2579688"/>
          <p14:tracePt t="439405" x="5565775" y="2557463"/>
          <p14:tracePt t="439421" x="5557838" y="2543175"/>
          <p14:tracePt t="439437" x="5537200" y="2508250"/>
          <p14:tracePt t="439453" x="5529263" y="2457450"/>
          <p14:tracePt t="439470" x="5522913" y="2414588"/>
          <p14:tracePt t="439487" x="5522913" y="2357438"/>
          <p14:tracePt t="439503" x="5508625" y="2265363"/>
          <p14:tracePt t="439520" x="5508625" y="2214563"/>
          <p14:tracePt t="439536" x="5508625" y="2143125"/>
          <p14:tracePt t="439554" x="5508625" y="2093913"/>
          <p14:tracePt t="439570" x="5508625" y="2036763"/>
          <p14:tracePt t="439587" x="5508625" y="1993900"/>
          <p14:tracePt t="439603" x="5514975" y="1951038"/>
          <p14:tracePt t="439603" x="5514975" y="1943100"/>
          <p14:tracePt t="439621" x="5514975" y="1908175"/>
          <p14:tracePt t="439637" x="5522913" y="1893888"/>
          <p14:tracePt t="439654" x="5529263" y="1885950"/>
          <p14:tracePt t="439670" x="5529263" y="1879600"/>
          <p14:tracePt t="439686" x="5529263" y="1871663"/>
          <p14:tracePt t="439703" x="5543550" y="1828800"/>
          <p14:tracePt t="439719" x="5551488" y="1808163"/>
          <p14:tracePt t="439737" x="5565775" y="1785938"/>
          <p14:tracePt t="439752" x="5572125" y="1779588"/>
          <p14:tracePt t="439770" x="5580063" y="1751013"/>
          <p14:tracePt t="439804" x="5580063" y="1743075"/>
          <p14:tracePt t="439806" x="5586413" y="1736725"/>
          <p14:tracePt t="439860" x="5594350" y="1728788"/>
          <p14:tracePt t="439871" x="5600700" y="1714500"/>
          <p14:tracePt t="439876" x="5614988" y="1708150"/>
          <p14:tracePt t="439886" x="5622925" y="1700213"/>
          <p14:tracePt t="439903" x="5643563" y="1693863"/>
          <p14:tracePt t="439919" x="5651500" y="1693863"/>
          <p14:tracePt t="439935" x="5657850" y="1693863"/>
          <p14:tracePt t="439953" x="5680075" y="1693863"/>
          <p14:tracePt t="439969" x="5694363" y="1693863"/>
          <p14:tracePt t="439985" x="5700713" y="1693863"/>
          <p14:tracePt t="440003" x="5715000" y="1693863"/>
          <p14:tracePt t="440037" x="5722938" y="1693863"/>
          <p14:tracePt t="440053" x="5737225" y="1693863"/>
          <p14:tracePt t="440053" x="5757863" y="1714500"/>
          <p14:tracePt t="440070" x="5772150" y="1743075"/>
          <p14:tracePt t="440086" x="5786438" y="1757363"/>
          <p14:tracePt t="440103" x="5800725" y="1785938"/>
          <p14:tracePt t="440119" x="5808663" y="1800225"/>
          <p14:tracePt t="440136" x="5815013" y="1843088"/>
          <p14:tracePt t="440152" x="5815013" y="1871663"/>
          <p14:tracePt t="440169" x="5843588" y="1908175"/>
          <p14:tracePt t="440186" x="5843588" y="1951038"/>
          <p14:tracePt t="440202" x="5843588" y="2000250"/>
          <p14:tracePt t="440219" x="5851525" y="2014538"/>
          <p14:tracePt t="440235" x="5857875" y="2057400"/>
          <p14:tracePt t="440253" x="5857875" y="2085975"/>
          <p14:tracePt t="440268" x="5857875" y="2128838"/>
          <p14:tracePt t="440286" x="5865813" y="2165350"/>
          <p14:tracePt t="440302" x="5865813" y="2208213"/>
          <p14:tracePt t="440319" x="5865813" y="2243138"/>
          <p14:tracePt t="440335" x="5865813" y="2271713"/>
          <p14:tracePt t="440353" x="5865813" y="2308225"/>
          <p14:tracePt t="440370" x="5865813" y="2328863"/>
          <p14:tracePt t="440385" x="5865813" y="2351088"/>
          <p14:tracePt t="440403" x="5865813" y="2371725"/>
          <p14:tracePt t="440419" x="5865813" y="2414588"/>
          <p14:tracePt t="440436" x="5865813" y="2465388"/>
          <p14:tracePt t="440451" x="5843588" y="2500313"/>
          <p14:tracePt t="440469" x="5829300" y="2522538"/>
          <p14:tracePt t="440486" x="5815013" y="2543175"/>
          <p14:tracePt t="440502" x="5800725" y="2551113"/>
          <p14:tracePt t="440519" x="5772150" y="2565400"/>
          <p14:tracePt t="440535" x="5765800" y="2565400"/>
          <p14:tracePt t="440551" x="5743575" y="2565400"/>
          <p14:tracePt t="440569" x="5737225" y="2565400"/>
          <p14:tracePt t="440585" x="5729288" y="2565400"/>
          <p14:tracePt t="440601" x="5694363" y="2565400"/>
          <p14:tracePt t="440619" x="5680075" y="2565400"/>
          <p14:tracePt t="440636" x="5643563" y="2543175"/>
          <p14:tracePt t="440652" x="5622925" y="2493963"/>
          <p14:tracePt t="440669" x="5608638" y="2479675"/>
          <p14:tracePt t="440684" x="5600700" y="2465388"/>
          <p14:tracePt t="440702" x="5586413" y="2422525"/>
          <p14:tracePt t="440718" x="5580063" y="2400300"/>
          <p14:tracePt t="440735" x="5572125" y="2386013"/>
          <p14:tracePt t="440752" x="5565775" y="2379663"/>
          <p14:tracePt t="440805" x="5557838" y="2371725"/>
          <p14:tracePt t="441292" x="5551488" y="2371725"/>
          <p14:tracePt t="441300" x="5551488" y="2386013"/>
          <p14:tracePt t="441318" x="5551488" y="2493963"/>
          <p14:tracePt t="441324" x="5551488" y="2700338"/>
          <p14:tracePt t="441334" x="5551488" y="2922588"/>
          <p14:tracePt t="441351" x="5551488" y="3128963"/>
          <p14:tracePt t="441367" x="5551488" y="3300413"/>
          <p14:tracePt t="441384" x="5551488" y="3557588"/>
          <p14:tracePt t="441401" x="5508625" y="3822700"/>
          <p14:tracePt t="441417" x="5480050" y="4094163"/>
          <p14:tracePt t="441433" x="5422900" y="4408488"/>
          <p14:tracePt t="441451" x="5308600" y="4694238"/>
          <p14:tracePt t="441467" x="5194300" y="4986338"/>
          <p14:tracePt t="441467" x="5129213" y="5114925"/>
          <p14:tracePt t="441485" x="4943475" y="5322888"/>
          <p14:tracePt t="441501" x="4822825" y="5451475"/>
          <p14:tracePt t="441518" x="4686300" y="5608638"/>
          <p14:tracePt t="441533" x="4594225" y="5700713"/>
          <p14:tracePt t="441551" x="4471988" y="5800725"/>
          <p14:tracePt t="441567" x="4351338" y="5900738"/>
          <p14:tracePt t="441584" x="4251325" y="5943600"/>
          <p14:tracePt t="441601" x="4194175" y="5965825"/>
          <p14:tracePt t="441617" x="4165600" y="5972175"/>
          <p14:tracePt t="441717" x="4137025" y="5972175"/>
          <p14:tracePt t="441725" x="4079875" y="5937250"/>
          <p14:tracePt t="441732" x="4057650" y="5915025"/>
          <p14:tracePt t="441737" x="3986213" y="5865813"/>
          <p14:tracePt t="441750" x="3951288" y="5815013"/>
          <p14:tracePt t="441767" x="3914775" y="5772150"/>
          <p14:tracePt t="441783" x="3871913" y="5700713"/>
          <p14:tracePt t="441800" x="3829050" y="5629275"/>
          <p14:tracePt t="441817" x="3800475" y="5557838"/>
          <p14:tracePt t="441833" x="3751263" y="5486400"/>
          <p14:tracePt t="441850" x="3700463" y="5437188"/>
          <p14:tracePt t="441867" x="3679825" y="5400675"/>
          <p14:tracePt t="441884" x="3665538" y="5351463"/>
          <p14:tracePt t="441900" x="3700463" y="5100638"/>
          <p14:tracePt t="441916" x="3794125" y="4900613"/>
          <p14:tracePt t="441934" x="3971925" y="4657725"/>
          <p14:tracePt t="441949" x="4200525" y="4414838"/>
          <p14:tracePt t="441967" x="4479925" y="4200525"/>
          <p14:tracePt t="441983" x="4794250" y="3914775"/>
          <p14:tracePt t="442000" x="5086350" y="3643313"/>
          <p14:tracePt t="442016" x="5286375" y="3371850"/>
          <p14:tracePt t="442032" x="5443538" y="3114675"/>
          <p14:tracePt t="442049" x="5551488" y="2928938"/>
          <p14:tracePt t="442066" x="5608638" y="2779713"/>
          <p14:tracePt t="442083" x="5672138" y="2628900"/>
          <p14:tracePt t="442099" x="5737225" y="2393950"/>
          <p14:tracePt t="442117" x="5800725" y="2228850"/>
          <p14:tracePt t="442133" x="5822950" y="2143125"/>
          <p14:tracePt t="442150" x="5829300" y="2093913"/>
          <p14:tracePt t="442166" x="5837238" y="2071688"/>
          <p14:tracePt t="442183" x="5837238" y="2057400"/>
          <p14:tracePt t="442200" x="5843588" y="2008188"/>
          <p14:tracePt t="442216" x="5865813" y="1957388"/>
          <p14:tracePt t="442232" x="5872163" y="1914525"/>
          <p14:tracePt t="442249" x="5886450" y="1871663"/>
          <p14:tracePt t="442266" x="5894388" y="1828800"/>
          <p14:tracePt t="442308" x="5894388" y="1808163"/>
          <p14:tracePt t="442565" x="5872163" y="1800225"/>
          <p14:tracePt t="442572" x="5843588" y="1800225"/>
          <p14:tracePt t="442583" x="5815013" y="1800225"/>
          <p14:tracePt t="442586" x="5765800" y="1814513"/>
          <p14:tracePt t="442599" x="5737225" y="1822450"/>
          <p14:tracePt t="442616" x="5729288" y="1822450"/>
          <p14:tracePt t="442633" x="5694363" y="1822450"/>
          <p14:tracePt t="442649" x="5665788" y="1843088"/>
          <p14:tracePt t="442666" x="5622925" y="1843088"/>
          <p14:tracePt t="442682" x="5565775" y="1857375"/>
          <p14:tracePt t="442699" x="5529263" y="1865313"/>
          <p14:tracePt t="442715" x="5514975" y="1865313"/>
          <p14:tracePt t="442757" x="5508625" y="1865313"/>
          <p14:tracePt t="442765" x="5494338" y="1865313"/>
          <p14:tracePt t="442765" x="5472113" y="1865313"/>
          <p14:tracePt t="442782" x="5465763" y="1865313"/>
          <p14:tracePt t="442783" x="5443538" y="1865313"/>
          <p14:tracePt t="442798" x="5437188" y="1865313"/>
          <p14:tracePt t="442836" x="5429250" y="1865313"/>
          <p14:tracePt t="442852" x="5408613" y="1865313"/>
          <p14:tracePt t="442860" x="5408613" y="1857375"/>
          <p14:tracePt t="442868" x="5386388" y="1822450"/>
          <p14:tracePt t="442883" x="5380038" y="1771650"/>
          <p14:tracePt t="442899" x="5380038" y="1757363"/>
          <p14:tracePt t="442915" x="5380038" y="1722438"/>
          <p14:tracePt t="442915" x="5380038" y="1714500"/>
          <p14:tracePt t="442949" x="5386388" y="1708150"/>
          <p14:tracePt t="442949" x="5400675" y="1700213"/>
          <p14:tracePt t="442966" x="5429250" y="1700213"/>
          <p14:tracePt t="442982" x="5457825" y="1685925"/>
          <p14:tracePt t="442998" x="5480050" y="1685925"/>
          <p14:tracePt t="443014" x="5514975" y="1685925"/>
          <p14:tracePt t="443032" x="5529263" y="1685925"/>
          <p14:tracePt t="443047" x="5551488" y="1685925"/>
          <p14:tracePt t="443065" x="5586413" y="1685925"/>
          <p14:tracePt t="443082" x="5600700" y="1685925"/>
          <p14:tracePt t="443098" x="5608638" y="1685925"/>
          <p14:tracePt t="443116" x="5629275" y="1685925"/>
          <p14:tracePt t="443132" x="5643563" y="1685925"/>
          <p14:tracePt t="443149" x="5672138" y="1693863"/>
          <p14:tracePt t="443189" x="5680075" y="1700213"/>
          <p14:tracePt t="443196" x="5700713" y="1714500"/>
          <p14:tracePt t="443204" x="5715000" y="1728788"/>
          <p14:tracePt t="443217" x="5729288" y="1743075"/>
          <p14:tracePt t="443232" x="5729288" y="1771650"/>
          <p14:tracePt t="443248" x="5757863" y="1793875"/>
          <p14:tracePt t="443264" x="5757863" y="1800225"/>
          <p14:tracePt t="443300" x="5757863" y="1808163"/>
          <p14:tracePt t="443315" x="5757863" y="1836738"/>
          <p14:tracePt t="443317" x="5757863" y="1857375"/>
          <p14:tracePt t="443331" x="5708650" y="1885950"/>
          <p14:tracePt t="443347" x="5651500" y="1893888"/>
          <p14:tracePt t="443366" x="5600700" y="1900238"/>
          <p14:tracePt t="443381" x="5537200" y="1900238"/>
          <p14:tracePt t="443398" x="5514975" y="1900238"/>
          <p14:tracePt t="443414" x="5480050" y="1900238"/>
          <p14:tracePt t="443430" x="5437188" y="1893888"/>
          <p14:tracePt t="443448" x="5429250" y="1885950"/>
          <p14:tracePt t="443484" x="5422900" y="1879600"/>
          <p14:tracePt t="443517" x="5414963" y="1871663"/>
          <p14:tracePt t="443549" x="5408613" y="1871663"/>
          <p14:tracePt t="443556" x="5400675" y="1865313"/>
          <p14:tracePt t="443565" x="5394325" y="1865313"/>
          <p14:tracePt t="443581" x="5329238" y="1865313"/>
          <p14:tracePt t="443581" x="5251450" y="1836738"/>
          <p14:tracePt t="443598" x="5157788" y="1836738"/>
          <p14:tracePt t="443614" x="5037138" y="1836738"/>
          <p14:tracePt t="443631" x="4929188" y="1836738"/>
          <p14:tracePt t="443648" x="4829175" y="1836738"/>
          <p14:tracePt t="443664" x="4722813" y="1836738"/>
          <p14:tracePt t="443681" x="4600575" y="1836738"/>
          <p14:tracePt t="443697" x="4443413" y="1836738"/>
          <p14:tracePt t="443714" x="4251325" y="1836738"/>
          <p14:tracePt t="443731" x="4043363" y="1857375"/>
          <p14:tracePt t="443748" x="3765550" y="1857375"/>
          <p14:tracePt t="443763" x="3457575" y="1857375"/>
          <p14:tracePt t="443781" x="3094038" y="1857375"/>
          <p14:tracePt t="443815" x="2951163" y="1836738"/>
          <p14:tracePt t="443846" x="2865438" y="1836738"/>
          <p14:tracePt t="443847" x="2751138" y="1814513"/>
          <p14:tracePt t="443863" x="2628900" y="1814513"/>
          <p14:tracePt t="443880" x="2471738" y="1814513"/>
          <p14:tracePt t="443897" x="2343150" y="1779588"/>
          <p14:tracePt t="443914" x="2185988" y="1765300"/>
          <p14:tracePt t="443930" x="2079625" y="1765300"/>
          <p14:tracePt t="443947" x="1971675" y="1765300"/>
          <p14:tracePt t="443947" x="1928813" y="1765300"/>
          <p14:tracePt t="443965" x="1871663" y="1765300"/>
          <p14:tracePt t="443981" x="1822450" y="1765300"/>
          <p14:tracePt t="443998" x="1728788" y="1765300"/>
          <p14:tracePt t="444013" x="1651000" y="1765300"/>
          <p14:tracePt t="444030" x="1579563" y="1765300"/>
          <p14:tracePt t="444047" x="1528763" y="1765300"/>
          <p14:tracePt t="444063" x="1485900" y="1765300"/>
          <p14:tracePt t="444081" x="1422400" y="1765300"/>
          <p14:tracePt t="444097" x="1343025" y="1765300"/>
          <p14:tracePt t="444114" x="1250950" y="1793875"/>
          <p14:tracePt t="444129" x="1200150" y="1793875"/>
          <p14:tracePt t="444147" x="1165225" y="1793875"/>
          <p14:tracePt t="444164" x="1157288" y="1793875"/>
          <p14:tracePt t="444180" x="1150938" y="1793875"/>
          <p14:tracePt t="444220" x="1143000" y="1793875"/>
          <p14:tracePt t="444221" x="1114425" y="1793875"/>
          <p14:tracePt t="444284" x="1108075" y="1793875"/>
          <p14:tracePt t="444317" x="1100138" y="1793875"/>
          <p14:tracePt t="444325" x="1100138" y="1779588"/>
          <p14:tracePt t="444330" x="1100138" y="1757363"/>
          <p14:tracePt t="444348" x="1100138" y="1751013"/>
          <p14:tracePt t="444362" x="1114425" y="1736725"/>
          <p14:tracePt t="444366" x="1128713" y="1736725"/>
          <p14:tracePt t="444380" x="1165225" y="1728788"/>
          <p14:tracePt t="444396" x="1243013" y="1728788"/>
          <p14:tracePt t="444413" x="1279525" y="1728788"/>
          <p14:tracePt t="444430" x="1300163" y="1728788"/>
          <p14:tracePt t="444447" x="1336675" y="1728788"/>
          <p14:tracePt t="444463" x="1371600" y="1728788"/>
          <p14:tracePt t="444480" x="1379538" y="1728788"/>
          <p14:tracePt t="444516" x="1385888" y="1743075"/>
          <p14:tracePt t="444516" x="1385888" y="1757363"/>
          <p14:tracePt t="444529" x="1385888" y="1808163"/>
          <p14:tracePt t="444545" x="1385888" y="1828800"/>
          <p14:tracePt t="444564" x="1385888" y="1857375"/>
          <p14:tracePt t="444579" x="1385888" y="1871663"/>
          <p14:tracePt t="444597" x="1385888" y="1879600"/>
          <p14:tracePt t="444613" x="1385888" y="1900238"/>
          <p14:tracePt t="444629" x="1371600" y="1914525"/>
          <p14:tracePt t="444645" x="1357313" y="1922463"/>
          <p14:tracePt t="444663" x="1322388" y="1922463"/>
          <p14:tracePt t="444679" x="1279525" y="1922463"/>
          <p14:tracePt t="444695" x="1236663" y="1922463"/>
          <p14:tracePt t="444712" x="1214438" y="1922463"/>
          <p14:tracePt t="444730" x="1200150" y="1922463"/>
          <p14:tracePt t="444746" x="1193800" y="1922463"/>
          <p14:tracePt t="444762" x="1157288" y="1908175"/>
          <p14:tracePt t="444779" x="1157288" y="1871663"/>
          <p14:tracePt t="444795" x="1157288" y="1843088"/>
          <p14:tracePt t="444813" x="1157288" y="1828800"/>
          <p14:tracePt t="444828" x="1157288" y="1808163"/>
          <p14:tracePt t="444845" x="1171575" y="1779588"/>
          <p14:tracePt t="444862" x="1214438" y="1765300"/>
          <p14:tracePt t="444879" x="1257300" y="1743075"/>
          <p14:tracePt t="444896" x="1285875" y="1743075"/>
          <p14:tracePt t="444912" x="1336675" y="1743075"/>
          <p14:tracePt t="444930" x="1350963" y="1743075"/>
          <p14:tracePt t="444945" x="1385888" y="1736725"/>
          <p14:tracePt t="444962" x="1408113" y="1736725"/>
          <p14:tracePt t="445012" x="1414463" y="1736725"/>
          <p14:tracePt t="445045" x="1422400" y="1736725"/>
          <p14:tracePt t="445077" x="1443038" y="1736725"/>
          <p14:tracePt t="445085" x="1450975" y="1736725"/>
          <p14:tracePt t="445093" x="1465263" y="1736725"/>
          <p14:tracePt t="445101" x="1493838" y="1757363"/>
          <p14:tracePt t="445113" x="1500188" y="1785938"/>
          <p14:tracePt t="445129" x="1508125" y="1843088"/>
          <p14:tracePt t="445146" x="1522413" y="1922463"/>
          <p14:tracePt t="445162" x="1557338" y="2065338"/>
          <p14:tracePt t="445178" x="1628775" y="2265363"/>
          <p14:tracePt t="445195" x="1700213" y="2557463"/>
          <p14:tracePt t="445212" x="1843088" y="3051175"/>
          <p14:tracePt t="445229" x="1871663" y="3379788"/>
          <p14:tracePt t="445245" x="1900238" y="3622675"/>
          <p14:tracePt t="445262" x="1900238" y="3900488"/>
          <p14:tracePt t="445278" x="1900238" y="4171950"/>
          <p14:tracePt t="445295" x="1900238" y="4443413"/>
          <p14:tracePt t="445311" x="1914525" y="4722813"/>
          <p14:tracePt t="445328" x="1914525" y="4943475"/>
          <p14:tracePt t="445344" x="1914525" y="5151438"/>
          <p14:tracePt t="445361" x="1914525" y="5357813"/>
          <p14:tracePt t="445379" x="1908175" y="5565775"/>
          <p14:tracePt t="445395" x="1908175" y="5786438"/>
          <p14:tracePt t="445395" x="1908175" y="5872163"/>
          <p14:tracePt t="445413" x="1908175" y="5929313"/>
          <p14:tracePt t="445428" x="1908175" y="6022975"/>
          <p14:tracePt t="445445" x="1908175" y="6072188"/>
          <p14:tracePt t="445461" x="1908175" y="6151563"/>
          <p14:tracePt t="445478" x="1908175" y="6215063"/>
          <p14:tracePt t="445495" x="1908175" y="6286500"/>
          <p14:tracePt t="445511" x="1922463" y="6300788"/>
          <p14:tracePt t="445528" x="1943100" y="6308725"/>
          <p14:tracePt t="445544" x="1971675" y="6315075"/>
          <p14:tracePt t="445562" x="1993900" y="6323013"/>
          <p14:tracePt t="445577" x="2008188" y="6337300"/>
          <p14:tracePt t="445595" x="2022475" y="6351588"/>
          <p14:tracePt t="445611" x="2036763" y="6365875"/>
          <p14:tracePt t="445652" x="2057400" y="6365875"/>
          <p14:tracePt t="445660" x="2079625" y="6380163"/>
          <p14:tracePt t="445668" x="2114550" y="6386513"/>
          <p14:tracePt t="445678" x="2151063" y="6394450"/>
          <p14:tracePt t="445694" x="2165350" y="6394450"/>
          <p14:tracePt t="445711" x="2193925" y="6394450"/>
          <p14:tracePt t="445727" x="2236788" y="6394450"/>
          <p14:tracePt t="445745" x="2279650" y="6394450"/>
          <p14:tracePt t="445760" x="2300288" y="6394450"/>
          <p14:tracePt t="445778" x="2314575" y="6394450"/>
          <p14:tracePt t="445794" x="2322513" y="6380163"/>
          <p14:tracePt t="445811" x="2322513" y="6365875"/>
          <p14:tracePt t="445828" x="2336800" y="6329363"/>
          <p14:tracePt t="445844" x="2343150" y="6286500"/>
          <p14:tracePt t="445861" x="2371725" y="6251575"/>
          <p14:tracePt t="445877" x="2386013" y="6208713"/>
          <p14:tracePt t="445895" x="2408238" y="6172200"/>
          <p14:tracePt t="445910" x="2414588" y="6151563"/>
          <p14:tracePt t="445929" x="2414588" y="6115050"/>
          <p14:tracePt t="445945" x="2414588" y="6094413"/>
          <p14:tracePt t="445961" x="2414588" y="6072188"/>
          <p14:tracePt t="445977" x="2408238" y="6029325"/>
          <p14:tracePt t="445994" x="2393950" y="5980113"/>
          <p14:tracePt t="446012" x="2393950" y="5908675"/>
          <p14:tracePt t="446027" x="2386013" y="5851525"/>
          <p14:tracePt t="446027" x="2386013" y="5815013"/>
          <p14:tracePt t="446044" x="2386013" y="5757863"/>
          <p14:tracePt t="446061" x="2386013" y="5708650"/>
          <p14:tracePt t="446078" x="2386013" y="5672138"/>
          <p14:tracePt t="446093" x="2386013" y="5637213"/>
          <p14:tracePt t="446111" x="2386013" y="5622925"/>
          <p14:tracePt t="446127" x="2365375" y="5594350"/>
          <p14:tracePt t="446144" x="2343150" y="5586413"/>
          <p14:tracePt t="446160" x="2300288" y="5580063"/>
          <p14:tracePt t="446177" x="2279650" y="5580063"/>
          <p14:tracePt t="446194" x="2243138" y="5580063"/>
          <p14:tracePt t="446210" x="2228850" y="5572125"/>
          <p14:tracePt t="446227" x="2208213" y="5572125"/>
          <p14:tracePt t="446244" x="2185988" y="5572125"/>
          <p14:tracePt t="446260" x="2165350" y="5572125"/>
          <p14:tracePt t="446277" x="2151063" y="5572125"/>
          <p14:tracePt t="446294" x="2136775" y="5572125"/>
          <p14:tracePt t="446311" x="2136775" y="5608638"/>
          <p14:tracePt t="446327" x="2136775" y="5672138"/>
          <p14:tracePt t="446343" x="2136775" y="5715000"/>
          <p14:tracePt t="446360" x="2136775" y="5765800"/>
          <p14:tracePt t="446377" x="2143125" y="5837238"/>
          <p14:tracePt t="446393" x="2171700" y="5880100"/>
          <p14:tracePt t="446410" x="2179638" y="5943600"/>
          <p14:tracePt t="446426" x="2222500" y="6008688"/>
          <p14:tracePt t="446444" x="2228850" y="6051550"/>
          <p14:tracePt t="446460" x="2265363" y="6115050"/>
          <p14:tracePt t="446477" x="2286000" y="6157913"/>
          <p14:tracePt t="446493" x="2314575" y="6186488"/>
          <p14:tracePt t="446510" x="2322513" y="6223000"/>
          <p14:tracePt t="446526" x="2336800" y="6229350"/>
          <p14:tracePt t="446543" x="2351088" y="6243638"/>
          <p14:tracePt t="446588" x="2357438" y="6243638"/>
          <p14:tracePt t="446597" x="2386013" y="6243638"/>
          <p14:tracePt t="446612" x="2393950" y="6243638"/>
          <p14:tracePt t="446616" x="2414588" y="6243638"/>
          <p14:tracePt t="446629" x="2422525" y="6243638"/>
          <p14:tracePt t="446643" x="2465388" y="6237288"/>
          <p14:tracePt t="446660" x="2500313" y="6223000"/>
          <p14:tracePt t="446677" x="2565400" y="6165850"/>
          <p14:tracePt t="446693" x="2608263" y="6122988"/>
          <p14:tracePt t="446710" x="2636838" y="6072188"/>
          <p14:tracePt t="446726" x="2657475" y="6029325"/>
          <p14:tracePt t="446743" x="2665413" y="5965825"/>
          <p14:tracePt t="446759" x="2665413" y="5908675"/>
          <p14:tracePt t="446777" x="2665413" y="5851525"/>
          <p14:tracePt t="446792" x="2665413" y="5808663"/>
          <p14:tracePt t="446810" x="2665413" y="5765800"/>
          <p14:tracePt t="446827" x="2665413" y="5722938"/>
          <p14:tracePt t="446842" x="2665413" y="5686425"/>
          <p14:tracePt t="446860" x="2657475" y="5672138"/>
          <p14:tracePt t="446876" x="2643188" y="5651500"/>
          <p14:tracePt t="446893" x="2636838" y="5643563"/>
          <p14:tracePt t="446909" x="2628900" y="5643563"/>
          <p14:tracePt t="446926" x="2622550" y="5643563"/>
          <p14:tracePt t="446943" x="2614613" y="5643563"/>
          <p14:tracePt t="446980" x="2600325" y="5643563"/>
          <p14:tracePt t="446988" x="2571750" y="5643563"/>
          <p14:tracePt t="446996" x="2514600" y="5643563"/>
          <p14:tracePt t="447009" x="2457450" y="5643563"/>
          <p14:tracePt t="447025" x="2428875" y="5643563"/>
          <p14:tracePt t="447043" x="2400300" y="5651500"/>
          <p14:tracePt t="447132" x="2393950" y="5651500"/>
          <p14:tracePt t="447140" x="2386013" y="5657850"/>
          <p14:tracePt t="447181" x="2379663" y="5665788"/>
          <p14:tracePt t="447189" x="2365375" y="5680075"/>
          <p14:tracePt t="447197" x="2365375" y="5700713"/>
          <p14:tracePt t="447204" x="2357438" y="5715000"/>
          <p14:tracePt t="447208" x="2357438" y="5737225"/>
          <p14:tracePt t="447226" x="2357438" y="5772150"/>
          <p14:tracePt t="447242" x="2357438" y="5794375"/>
          <p14:tracePt t="447259" x="2357438" y="5815013"/>
          <p14:tracePt t="447276" x="2357438" y="5857875"/>
          <p14:tracePt t="447292" x="2371725" y="5894388"/>
          <p14:tracePt t="447309" x="2379663" y="5915025"/>
          <p14:tracePt t="447325" x="2386013" y="5929313"/>
          <p14:tracePt t="447342" x="2400300" y="5943600"/>
          <p14:tracePt t="447358" x="2408238" y="5951538"/>
          <p14:tracePt t="447375" x="2414588" y="5957888"/>
          <p14:tracePt t="447392" x="2414588" y="5965825"/>
          <p14:tracePt t="447409" x="2422525" y="5980113"/>
          <p14:tracePt t="447460" x="2422525" y="5986463"/>
          <p14:tracePt t="447557" x="2422525" y="5994400"/>
          <p14:tracePt t="447828" x="2422525" y="6000750"/>
          <p14:tracePt t="447924" x="2422525" y="6008688"/>
          <p14:tracePt t="447940" x="2422525" y="6029325"/>
          <p14:tracePt t="447956" x="2422525" y="6037263"/>
          <p14:tracePt t="448036" x="2471738" y="5986463"/>
          <p14:tracePt t="448045" x="2536825" y="5922963"/>
          <p14:tracePt t="448052" x="2614613" y="5843588"/>
          <p14:tracePt t="448061" x="2794000" y="5651500"/>
          <p14:tracePt t="448061" x="2865438" y="5572125"/>
          <p14:tracePt t="448076" x="2928938" y="5457825"/>
          <p14:tracePt t="448091" x="3065463" y="5137150"/>
          <p14:tracePt t="448109" x="3136900" y="4886325"/>
          <p14:tracePt t="448125" x="3208338" y="4622800"/>
          <p14:tracePt t="448140" x="3257550" y="4408488"/>
          <p14:tracePt t="448158" x="3286125" y="4237038"/>
          <p14:tracePt t="448174" x="3308350" y="4122738"/>
          <p14:tracePt t="448191" x="3328988" y="4008438"/>
          <p14:tracePt t="448207" x="3386138" y="3908425"/>
          <p14:tracePt t="448224" x="3436938" y="3794125"/>
          <p14:tracePt t="448241" x="3500438" y="3608388"/>
          <p14:tracePt t="448258" x="3551238" y="3465513"/>
          <p14:tracePt t="448274" x="3586163" y="3351213"/>
          <p14:tracePt t="448290" x="3643313" y="3228975"/>
          <p14:tracePt t="448308" x="3694113" y="3143250"/>
          <p14:tracePt t="448323" x="3800475" y="2971800"/>
          <p14:tracePt t="448341" x="3922713" y="2836863"/>
          <p14:tracePt t="448357" x="4008438" y="2700338"/>
          <p14:tracePt t="448374" x="4071938" y="2614613"/>
          <p14:tracePt t="448390" x="4108450" y="2579688"/>
          <p14:tracePt t="448407" x="4143375" y="2551113"/>
          <p14:tracePt t="448424" x="4151313" y="2536825"/>
          <p14:tracePt t="448440" x="4165600" y="2514600"/>
          <p14:tracePt t="448458" x="4179888" y="2500313"/>
          <p14:tracePt t="448474" x="4237038" y="2422525"/>
          <p14:tracePt t="448491" x="4257675" y="2393950"/>
          <p14:tracePt t="448507" x="4271963" y="2379663"/>
          <p14:tracePt t="448507" x="4300538" y="2357438"/>
          <p14:tracePt t="448541" x="4322763" y="2336800"/>
          <p14:tracePt t="448541" x="4351338" y="2314575"/>
          <p14:tracePt t="448558" x="4451350" y="2257425"/>
          <p14:tracePt t="448574" x="4608513" y="2171700"/>
          <p14:tracePt t="448591" x="4786313" y="2108200"/>
          <p14:tracePt t="448607" x="4986338" y="2065338"/>
          <p14:tracePt t="448624" x="5194300" y="2014538"/>
          <p14:tracePt t="448641" x="5380038" y="1943100"/>
          <p14:tracePt t="448656" x="5529263" y="1893888"/>
          <p14:tracePt t="448674" x="5594350" y="1885950"/>
          <p14:tracePt t="448690" x="5629275" y="1879600"/>
          <p14:tracePt t="448707" x="5643563" y="1857375"/>
          <p14:tracePt t="448723" x="5694363" y="1851025"/>
          <p14:tracePt t="448741" x="5743575" y="1836738"/>
          <p14:tracePt t="448757" x="5772150" y="1836738"/>
          <p14:tracePt t="448774" x="5800725" y="1814513"/>
          <p14:tracePt t="448790" x="5822950" y="1808163"/>
          <p14:tracePt t="448807" x="5843588" y="1808163"/>
          <p14:tracePt t="448823" x="5857875" y="1800225"/>
          <p14:tracePt t="448840" x="5865813" y="1800225"/>
          <p14:tracePt t="449093" x="5851525" y="1800225"/>
          <p14:tracePt t="449196" x="5843588" y="1800225"/>
          <p14:tracePt t="449204" x="5843588" y="1836738"/>
          <p14:tracePt t="449212" x="5843588" y="1900238"/>
          <p14:tracePt t="449222" x="5843588" y="1957388"/>
          <p14:tracePt t="449239" x="5843588" y="2014538"/>
          <p14:tracePt t="449257" x="5843588" y="2079625"/>
          <p14:tracePt t="449273" x="5843588" y="2143125"/>
          <p14:tracePt t="449290" x="5843588" y="2222500"/>
          <p14:tracePt t="449307" x="5837238" y="2300288"/>
          <p14:tracePt t="449323" x="5837238" y="2379663"/>
          <p14:tracePt t="449339" x="5837238" y="2422525"/>
          <p14:tracePt t="449356" x="5837238" y="2508250"/>
          <p14:tracePt t="449373" x="5837238" y="2557463"/>
          <p14:tracePt t="449389" x="5837238" y="2565400"/>
          <p14:tracePt t="449548" x="5837238" y="2557463"/>
          <p14:tracePt t="449559" x="5851525" y="2528888"/>
          <p14:tracePt t="449560" x="5851525" y="2514600"/>
          <p14:tracePt t="449916" x="5851525" y="2508250"/>
          <p14:tracePt t="450309" x="5851525" y="2493963"/>
          <p14:tracePt t="452532" x="5843588" y="2471738"/>
          <p14:tracePt t="452540" x="5829300" y="2457450"/>
          <p14:tracePt t="452548" x="5822950" y="2457450"/>
          <p14:tracePt t="452554" x="5815013" y="2457450"/>
          <p14:tracePt t="452596" x="5808663" y="2451100"/>
          <p14:tracePt t="452612" x="5808663" y="2436813"/>
          <p14:tracePt t="452626" x="5808663" y="2428875"/>
          <p14:tracePt t="452626" x="5808663" y="2422525"/>
          <p14:tracePt t="452676" x="5808663" y="2408238"/>
          <p14:tracePt t="452684" x="5808663" y="2393950"/>
          <p14:tracePt t="452692" x="5800725" y="2386013"/>
          <p14:tracePt t="452700" x="5800725" y="2371725"/>
          <p14:tracePt t="452709" x="5800725" y="2365375"/>
          <p14:tracePt t="452884" x="5794375" y="2365375"/>
          <p14:tracePt t="452892" x="5772150" y="2386013"/>
          <p14:tracePt t="452895" x="5765800" y="2408238"/>
          <p14:tracePt t="452900" x="5751513" y="2443163"/>
          <p14:tracePt t="452917" x="5751513" y="2457450"/>
          <p14:tracePt t="452934" x="5737225" y="2471738"/>
          <p14:tracePt t="452950" x="5729288" y="2486025"/>
          <p14:tracePt t="452968" x="5715000" y="2500313"/>
          <p14:tracePt t="452984" x="5680075" y="2514600"/>
          <p14:tracePt t="453000" x="5614988" y="2528888"/>
          <p14:tracePt t="453017" x="5551488" y="2543175"/>
          <p14:tracePt t="453033" x="5472113" y="2565400"/>
          <p14:tracePt t="453051" x="5414963" y="2579688"/>
          <p14:tracePt t="453066" x="5380038" y="2579688"/>
          <p14:tracePt t="453066" x="5372100" y="2579688"/>
          <p14:tracePt t="453086" x="5365750" y="2579688"/>
          <p14:tracePt t="453101" x="5343525" y="2579688"/>
          <p14:tracePt t="453118" x="5337175" y="2579688"/>
          <p14:tracePt t="453135" x="5329238" y="2579688"/>
          <p14:tracePt t="453151" x="5308600" y="2565400"/>
          <p14:tracePt t="453167" x="5294313" y="2536825"/>
          <p14:tracePt t="453183" x="5294313" y="2493963"/>
          <p14:tracePt t="453200" x="5294313" y="2457450"/>
          <p14:tracePt t="453217" x="5294313" y="2443163"/>
          <p14:tracePt t="453234" x="5294313" y="2408238"/>
          <p14:tracePt t="453251" x="5322888" y="2393950"/>
          <p14:tracePt t="453267" x="5365750" y="2371725"/>
          <p14:tracePt t="453283" x="5429250" y="2322513"/>
          <p14:tracePt t="453301" x="5451475" y="2314575"/>
          <p14:tracePt t="453316" x="5457825" y="2314575"/>
          <p14:tracePt t="453333" x="5465763" y="2308225"/>
          <p14:tracePt t="453350" x="5494338" y="2300288"/>
          <p14:tracePt t="453367" x="5522913" y="2286000"/>
          <p14:tracePt t="453429" x="5529263" y="2286000"/>
          <p14:tracePt t="453468" x="5543550" y="2286000"/>
          <p14:tracePt t="453476" x="5572125" y="2286000"/>
          <p14:tracePt t="453484" x="5586413" y="2286000"/>
          <p14:tracePt t="453492" x="5594350" y="2286000"/>
          <p14:tracePt t="453500" x="5622925" y="2286000"/>
          <p14:tracePt t="453516" x="5651500" y="2286000"/>
          <p14:tracePt t="453534" x="5672138" y="2286000"/>
          <p14:tracePt t="453550" x="5708650" y="2286000"/>
          <p14:tracePt t="453605" x="5715000" y="2293938"/>
          <p14:tracePt t="453612" x="5729288" y="2293938"/>
          <p14:tracePt t="453627" x="5737225" y="2300288"/>
          <p14:tracePt t="453628" x="5743575" y="2308225"/>
          <p14:tracePt t="453636" x="5757863" y="2322513"/>
          <p14:tracePt t="453649" x="5780088" y="2336800"/>
          <p14:tracePt t="453684" x="5786438" y="2351088"/>
          <p14:tracePt t="453684" x="5794375" y="2371725"/>
          <p14:tracePt t="453700" x="5794375" y="2393950"/>
          <p14:tracePt t="453700" x="5800725" y="2400300"/>
          <p14:tracePt t="453717" x="5800725" y="2408238"/>
          <p14:tracePt t="453733" x="5800725" y="2414588"/>
          <p14:tracePt t="453750" x="5800725" y="2436813"/>
          <p14:tracePt t="453765" x="5800725" y="2451100"/>
          <p14:tracePt t="453782" x="5800725" y="2471738"/>
          <p14:tracePt t="453800" x="5772150" y="2508250"/>
          <p14:tracePt t="453815" x="5765800" y="2528888"/>
          <p14:tracePt t="453833" x="5757863" y="2536825"/>
          <p14:tracePt t="453876" x="5751513" y="2543175"/>
          <p14:tracePt t="453884" x="5743575" y="2551113"/>
          <p14:tracePt t="453900" x="5737225" y="2557463"/>
          <p14:tracePt t="453949" x="5729288" y="2565400"/>
          <p14:tracePt t="454060" x="5708650" y="2565400"/>
          <p14:tracePt t="454069" x="5700713" y="2565400"/>
          <p14:tracePt t="454083" x="5694363" y="2565400"/>
          <p14:tracePt t="454084" x="5686425" y="2565400"/>
          <p14:tracePt t="454117" x="5672138" y="2565400"/>
          <p14:tracePt t="454117" x="5657850" y="2557463"/>
          <p14:tracePt t="454133" x="5651500" y="2551113"/>
          <p14:tracePt t="454148" x="5643563" y="2528888"/>
          <p14:tracePt t="454188" x="5637213" y="2514600"/>
          <p14:tracePt t="454193" x="5629275" y="2508250"/>
          <p14:tracePt t="454228" x="5622925" y="2500313"/>
          <p14:tracePt t="454231" x="5622925" y="2493963"/>
          <p14:tracePt t="454239" x="5622925" y="2486025"/>
          <p14:tracePt t="454277" x="5622925" y="2479675"/>
          <p14:tracePt t="454308" x="5622925" y="2471738"/>
          <p14:tracePt t="454316" x="5622925" y="2443163"/>
          <p14:tracePt t="454324" x="5622925" y="2428875"/>
          <p14:tracePt t="454348" x="5629275" y="2393950"/>
          <p14:tracePt t="454380" x="5637213" y="2379663"/>
          <p14:tracePt t="454421" x="5665788" y="2379663"/>
          <p14:tracePt t="454428" x="5686425" y="2357438"/>
          <p14:tracePt t="454445" x="5700713" y="2357438"/>
          <p14:tracePt t="454476" x="5708650" y="2357438"/>
          <p14:tracePt t="454485" x="5715000" y="2357438"/>
          <p14:tracePt t="454500" x="5722938" y="2357438"/>
          <p14:tracePt t="454556" x="5743575" y="2371725"/>
          <p14:tracePt t="454556" x="5757863" y="2379663"/>
          <p14:tracePt t="454572" x="5757863" y="2393950"/>
          <p14:tracePt t="454581" x="5765800" y="2422525"/>
          <p14:tracePt t="454582" x="5772150" y="2451100"/>
          <p14:tracePt t="454598" x="5772150" y="2486025"/>
          <p14:tracePt t="454616" x="5772150" y="2528888"/>
          <p14:tracePt t="454632" x="5772150" y="2557463"/>
          <p14:tracePt t="454650" x="5772150" y="2565400"/>
          <p14:tracePt t="454667" x="5757863" y="2593975"/>
          <p14:tracePt t="454682" x="5743575" y="2608263"/>
          <p14:tracePt t="454699" x="5729288" y="2614613"/>
          <p14:tracePt t="454715" x="5722938" y="2614613"/>
          <p14:tracePt t="454772" x="5715000" y="2614613"/>
          <p14:tracePt t="454804" x="5708650" y="2614613"/>
          <p14:tracePt t="454812" x="5708650" y="2600325"/>
          <p14:tracePt t="454821" x="5708650" y="2551113"/>
          <p14:tracePt t="454831" x="5743575" y="2471738"/>
          <p14:tracePt t="454847" x="5794375" y="2400300"/>
          <p14:tracePt t="454864" x="5822950" y="2343150"/>
          <p14:tracePt t="454882" x="5851525" y="2257425"/>
          <p14:tracePt t="454898" x="5851525" y="2222500"/>
          <p14:tracePt t="454914" x="5851525" y="2193925"/>
          <p14:tracePt t="454931" x="5851525" y="2179638"/>
          <p14:tracePt t="454931" x="5851525" y="2151063"/>
          <p14:tracePt t="454949" x="5872163" y="2085975"/>
          <p14:tracePt t="454964" x="5872163" y="1993900"/>
          <p14:tracePt t="454964" x="5872163" y="1957388"/>
          <p14:tracePt t="454988" x="5872163" y="1928813"/>
          <p14:tracePt t="454997" x="5851525" y="1865313"/>
          <p14:tracePt t="455014" x="5851525" y="1808163"/>
          <p14:tracePt t="455030" x="5829300" y="1765300"/>
          <p14:tracePt t="455047" x="5822950" y="1708150"/>
          <p14:tracePt t="455064" x="5815013" y="1679575"/>
          <p14:tracePt t="455081" x="5815013" y="1665288"/>
          <p14:tracePt t="455098" x="5808663" y="1643063"/>
          <p14:tracePt t="455114" x="5808663" y="1628775"/>
          <p14:tracePt t="455131" x="5786438" y="1593850"/>
          <p14:tracePt t="455148" x="5780088" y="1543050"/>
          <p14:tracePt t="455165" x="5772150" y="1493838"/>
          <p14:tracePt t="455180" x="5772150" y="1485900"/>
          <p14:tracePt t="455198" x="5765800" y="1465263"/>
          <p14:tracePt t="455260" x="5757863" y="1457325"/>
          <p14:tracePt t="455269" x="5729288" y="1457325"/>
          <p14:tracePt t="455270" x="5694363" y="1457325"/>
          <p14:tracePt t="455281" x="5600700" y="1457325"/>
          <p14:tracePt t="455297" x="5500688" y="1457325"/>
          <p14:tracePt t="455314" x="5408613" y="1457325"/>
          <p14:tracePt t="455331" x="5286375" y="1457325"/>
          <p14:tracePt t="455348" x="5194300" y="1457325"/>
          <p14:tracePt t="455364" x="5129213" y="1457325"/>
          <p14:tracePt t="455381" x="5114925" y="1450975"/>
          <p14:tracePt t="455476" x="5114925" y="1436688"/>
          <p14:tracePt t="455484" x="5114925" y="1428750"/>
          <p14:tracePt t="455484" x="5114925" y="1422400"/>
          <p14:tracePt t="455500" x="5114925" y="1414463"/>
          <p14:tracePt t="455508" x="5114925" y="1400175"/>
          <p14:tracePt t="455516" x="5114925" y="1371600"/>
          <p14:tracePt t="455531" x="5137150" y="1328738"/>
          <p14:tracePt t="455547" x="5151438" y="1293813"/>
          <p14:tracePt t="455563" x="5180013" y="1250950"/>
          <p14:tracePt t="455581" x="5200650" y="1214438"/>
          <p14:tracePt t="455596" x="5208588" y="1208088"/>
          <p14:tracePt t="455613" x="5251450" y="1171575"/>
          <p14:tracePt t="455630" x="5286375" y="1150938"/>
          <p14:tracePt t="455647" x="5329238" y="1143000"/>
          <p14:tracePt t="455663" x="5365750" y="1122363"/>
          <p14:tracePt t="455680" x="5386388" y="1122363"/>
          <p14:tracePt t="455697" x="5429250" y="1122363"/>
          <p14:tracePt t="455713" x="5486400" y="1122363"/>
          <p14:tracePt t="455730" x="5529263" y="1122363"/>
          <p14:tracePt t="455746" x="5572125" y="1122363"/>
          <p14:tracePt t="455764" x="5614988" y="1122363"/>
          <p14:tracePt t="455779" x="5694363" y="1143000"/>
          <p14:tracePt t="455797" x="5729288" y="1171575"/>
          <p14:tracePt t="455813" x="5757863" y="1179513"/>
          <p14:tracePt t="455830" x="5794375" y="1185863"/>
          <p14:tracePt t="455924" x="5800725" y="1193800"/>
          <p14:tracePt t="455932" x="5800725" y="1200150"/>
          <p14:tracePt t="455937" x="5800725" y="1208088"/>
          <p14:tracePt t="455946" x="5808663" y="1214438"/>
          <p14:tracePt t="455963" x="5808663" y="1228725"/>
          <p14:tracePt t="456572" x="5815013" y="1243013"/>
          <p14:tracePt t="456580" x="5829300" y="1257300"/>
          <p14:tracePt t="456588" x="5837238" y="1285875"/>
          <p14:tracePt t="456596" x="5843588" y="1314450"/>
          <p14:tracePt t="456596" x="5857875" y="1336675"/>
          <p14:tracePt t="456612" x="5880100" y="1408113"/>
          <p14:tracePt t="456628" x="5886450" y="1485900"/>
          <p14:tracePt t="456645" x="5894388" y="1528763"/>
          <p14:tracePt t="456662" x="5908675" y="1608138"/>
          <p14:tracePt t="456678" x="5908675" y="1671638"/>
          <p14:tracePt t="456696" x="5922963" y="1728788"/>
          <p14:tracePt t="456711" x="5922963" y="1808163"/>
          <p14:tracePt t="456728" x="5937250" y="1885950"/>
          <p14:tracePt t="456745" x="5957888" y="2014538"/>
          <p14:tracePt t="456762" x="5980113" y="2128838"/>
          <p14:tracePt t="456778" x="5980113" y="2228850"/>
          <p14:tracePt t="456795" x="5980113" y="2308225"/>
          <p14:tracePt t="456811" x="5965825" y="2443163"/>
          <p14:tracePt t="456829" x="5957888" y="2486025"/>
          <p14:tracePt t="456844" x="5957888" y="2500313"/>
          <p14:tracePt t="456861" x="5957888" y="2536825"/>
          <p14:tracePt t="456878" x="5957888" y="2557463"/>
          <p14:tracePt t="456895" x="5957888" y="2565400"/>
          <p14:tracePt t="456912" x="5937250" y="2586038"/>
          <p14:tracePt t="456928" x="5922963" y="2608263"/>
          <p14:tracePt t="456945" x="5908675" y="2628900"/>
          <p14:tracePt t="456962" x="5865813" y="2657475"/>
          <p14:tracePt t="456978" x="5843588" y="2665413"/>
          <p14:tracePt t="456994" x="5815013" y="2671763"/>
          <p14:tracePt t="457011" x="5737225" y="2700338"/>
          <p14:tracePt t="457029" x="5694363" y="2700338"/>
          <p14:tracePt t="457044" x="5672138" y="2700338"/>
          <p14:tracePt t="457061" x="5622925" y="2700338"/>
          <p14:tracePt t="457078" x="5594350" y="2700338"/>
          <p14:tracePt t="457095" x="5565775" y="2700338"/>
          <p14:tracePt t="457112" x="5551488" y="2700338"/>
          <p14:tracePt t="457129" x="5529263" y="2686050"/>
          <p14:tracePt t="457145" x="5508625" y="2665413"/>
          <p14:tracePt t="457162" x="5486400" y="2651125"/>
          <p14:tracePt t="457178" x="5480050" y="2643188"/>
          <p14:tracePt t="457213" x="5472113" y="2636838"/>
          <p14:tracePt t="457213" x="5472113" y="2614613"/>
          <p14:tracePt t="457228" x="5472113" y="2586038"/>
          <p14:tracePt t="457245" x="5472113" y="2571750"/>
          <p14:tracePt t="457262" x="5480050" y="2543175"/>
          <p14:tracePt t="457278" x="5486400" y="2536825"/>
          <p14:tracePt t="457294" x="5500688" y="2528888"/>
          <p14:tracePt t="457311" x="5522913" y="2528888"/>
          <p14:tracePt t="457327" x="5557838" y="2528888"/>
          <p14:tracePt t="457344" x="5586413" y="2528888"/>
          <p14:tracePt t="457361" x="5600700" y="2528888"/>
          <p14:tracePt t="457428" x="5614988" y="2528888"/>
          <p14:tracePt t="457444" x="5629275" y="2528888"/>
          <p14:tracePt t="457492" x="5637213" y="2528888"/>
          <p14:tracePt t="457501" x="5637213" y="2536825"/>
          <p14:tracePt t="457581" x="5637213" y="2543175"/>
          <p14:tracePt t="457756" x="5643563" y="2528888"/>
          <p14:tracePt t="457900" x="5643563" y="2536825"/>
          <p14:tracePt t="457909" x="5637213" y="2543175"/>
          <p14:tracePt t="457924" x="5608638" y="2543175"/>
          <p14:tracePt t="457933" x="5600700" y="2551113"/>
          <p14:tracePt t="458012" x="5600700" y="2543175"/>
          <p14:tracePt t="458021" x="5600700" y="2536825"/>
          <p14:tracePt t="458029" x="5614988" y="2522538"/>
          <p14:tracePt t="458045" x="5622925" y="2500313"/>
          <p14:tracePt t="458060" x="5629275" y="2493963"/>
          <p14:tracePt t="458124" x="5643563" y="2493963"/>
          <p14:tracePt t="458132" x="5657850" y="2536825"/>
          <p14:tracePt t="458142" x="5657850" y="2586038"/>
          <p14:tracePt t="458143" x="5657850" y="2779713"/>
          <p14:tracePt t="458159" x="5614988" y="3079750"/>
          <p14:tracePt t="458176" x="5543550" y="3429000"/>
          <p14:tracePt t="458192" x="5514975" y="3757613"/>
          <p14:tracePt t="458210" x="5451475" y="4143375"/>
          <p14:tracePt t="458226" x="5394325" y="4443413"/>
          <p14:tracePt t="458244" x="5300663" y="4843463"/>
          <p14:tracePt t="458260" x="5243513" y="5072063"/>
          <p14:tracePt t="458277" x="5229225" y="5265738"/>
          <p14:tracePt t="458293" x="5229225" y="5408613"/>
          <p14:tracePt t="458310" x="5237163" y="5565775"/>
          <p14:tracePt t="458327" x="5300663" y="5680075"/>
          <p14:tracePt t="458343" x="5337175" y="5794375"/>
          <p14:tracePt t="458359" x="5351463" y="5851525"/>
          <p14:tracePt t="458376" x="5394325" y="5951538"/>
          <p14:tracePt t="458393" x="5437188" y="6100763"/>
          <p14:tracePt t="458409" x="5443538" y="6208713"/>
          <p14:tracePt t="458426" x="5465763" y="6300788"/>
          <p14:tracePt t="458442" x="5529263" y="6429375"/>
          <p14:tracePt t="458461" x="5557838" y="6457950"/>
          <p14:tracePt t="458476" x="5608638" y="6500813"/>
          <p14:tracePt t="458493" x="5629275" y="6529388"/>
          <p14:tracePt t="458509" x="5651500" y="6551613"/>
          <p14:tracePt t="458525" x="5686425" y="6565900"/>
          <p14:tracePt t="458543" x="5729288" y="6586538"/>
          <p14:tracePt t="458559" x="5786438" y="6586538"/>
          <p14:tracePt t="458577" x="5872163" y="6586538"/>
          <p14:tracePt t="458592" x="5986463" y="6572250"/>
          <p14:tracePt t="458609" x="6086475" y="6515100"/>
          <p14:tracePt t="458625" x="6151563" y="6465888"/>
          <p14:tracePt t="458642" x="6186488" y="6429375"/>
          <p14:tracePt t="458660" x="6223000" y="6394450"/>
          <p14:tracePt t="458676" x="6251575" y="6343650"/>
          <p14:tracePt t="458693" x="6265863" y="6294438"/>
          <p14:tracePt t="458709" x="6280150" y="6251575"/>
          <p14:tracePt t="458726" x="6280150" y="6215063"/>
          <p14:tracePt t="458742" x="6280150" y="6172200"/>
          <p14:tracePt t="458759" x="6280150" y="6129338"/>
          <p14:tracePt t="458776" x="6280150" y="6051550"/>
          <p14:tracePt t="458792" x="6272213" y="5957888"/>
          <p14:tracePt t="458808" x="6251575" y="5880100"/>
          <p14:tracePt t="458825" x="6208713" y="5794375"/>
          <p14:tracePt t="458842" x="6165850" y="5694363"/>
          <p14:tracePt t="458858" x="6143625" y="5665788"/>
          <p14:tracePt t="458876" x="6072188" y="5586413"/>
          <p14:tracePt t="458893" x="6022975" y="5500688"/>
          <p14:tracePt t="458910" x="5972175" y="5437188"/>
          <p14:tracePt t="458925" x="5943600" y="5400675"/>
          <p14:tracePt t="458943" x="5922963" y="5372100"/>
          <p14:tracePt t="458958" x="5908675" y="5357813"/>
          <p14:tracePt t="459012" x="5900738" y="5357813"/>
          <p14:tracePt t="459053" x="5894388" y="5357813"/>
          <p14:tracePt t="459060" x="5886450" y="5357813"/>
          <p14:tracePt t="459068" x="5880100" y="5357813"/>
          <p14:tracePt t="459077" x="5872163" y="5357813"/>
          <p14:tracePt t="459084" x="5851525" y="5372100"/>
          <p14:tracePt t="459091" x="5829300" y="5422900"/>
          <p14:tracePt t="459108" x="5815013" y="5457825"/>
          <p14:tracePt t="459124" x="5800725" y="5500688"/>
          <p14:tracePt t="459142" x="5800725" y="5543550"/>
          <p14:tracePt t="459158" x="5800725" y="5600700"/>
          <p14:tracePt t="459175" x="5800725" y="5643563"/>
          <p14:tracePt t="459191" x="5800725" y="5686425"/>
          <p14:tracePt t="459209" x="5800725" y="5708650"/>
          <p14:tracePt t="459225" x="5815013" y="5751513"/>
          <p14:tracePt t="459242" x="5822950" y="5786438"/>
          <p14:tracePt t="459259" x="5837238" y="5815013"/>
          <p14:tracePt t="459276" x="5865813" y="5843588"/>
          <p14:tracePt t="459291" x="5900738" y="5886450"/>
          <p14:tracePt t="459309" x="5951538" y="5915025"/>
          <p14:tracePt t="459325" x="5965825" y="5929313"/>
          <p14:tracePt t="459341" x="5980113" y="5937250"/>
          <p14:tracePt t="459359" x="6029325" y="5957888"/>
          <p14:tracePt t="459375" x="6037263" y="5965825"/>
          <p14:tracePt t="459391" x="6057900" y="5965825"/>
          <p14:tracePt t="459407" x="6065838" y="5965825"/>
          <p14:tracePt t="459425" x="6080125" y="5965825"/>
          <p14:tracePt t="459441" x="6094413" y="5965825"/>
          <p14:tracePt t="459458" x="6100763" y="5965825"/>
          <p14:tracePt t="459475" x="6108700" y="5965825"/>
          <p14:tracePt t="459492" x="6137275" y="5965825"/>
          <p14:tracePt t="459604" x="6108700" y="5965825"/>
          <p14:tracePt t="459612" x="6094413" y="5965825"/>
          <p14:tracePt t="459624" x="6086475" y="5965825"/>
          <p14:tracePt t="459629" x="6051550" y="5965825"/>
          <p14:tracePt t="459645" x="6022975" y="5972175"/>
          <p14:tracePt t="459658" x="6015038" y="5972175"/>
          <p14:tracePt t="459692" x="6008688" y="5972175"/>
          <p14:tracePt t="459708" x="5980113" y="5972175"/>
          <p14:tracePt t="459716" x="5972175" y="5965825"/>
          <p14:tracePt t="459716" x="5972175" y="5957888"/>
          <p14:tracePt t="459724" x="5965825" y="5922963"/>
          <p14:tracePt t="459741" x="5965825" y="5915025"/>
          <p14:tracePt t="459758" x="5957888" y="5900738"/>
          <p14:tracePt t="459775" x="5957888" y="5894388"/>
          <p14:tracePt t="459790" x="5957888" y="5880100"/>
          <p14:tracePt t="459807" x="5986463" y="5851525"/>
          <p14:tracePt t="459824" x="6000750" y="5829300"/>
          <p14:tracePt t="459841" x="6015038" y="5822950"/>
          <p14:tracePt t="459857" x="6037263" y="5808663"/>
          <p14:tracePt t="459893" x="6051550" y="5808663"/>
          <p14:tracePt t="459907" x="6057900" y="5808663"/>
          <p14:tracePt t="459907" x="6065838" y="5808663"/>
          <p14:tracePt t="459940" x="6080125" y="5808663"/>
          <p14:tracePt t="459948" x="6080125" y="5815013"/>
          <p14:tracePt t="459956" x="6080125" y="5843588"/>
          <p14:tracePt t="459973" x="6080125" y="5886450"/>
          <p14:tracePt t="459973" x="6080125" y="5900738"/>
          <p14:tracePt t="459981" x="6080125" y="5929313"/>
          <p14:tracePt t="459990" x="6080125" y="5957888"/>
          <p14:tracePt t="460007" x="6065838" y="5986463"/>
          <p14:tracePt t="460024" x="6057900" y="5994400"/>
          <p14:tracePt t="460076" x="6051550" y="5994400"/>
          <p14:tracePt t="460084" x="6043613" y="6000750"/>
          <p14:tracePt t="460091" x="6029325" y="6008688"/>
          <p14:tracePt t="460107" x="6022975" y="6008688"/>
          <p14:tracePt t="460124" x="5986463" y="6008688"/>
          <p14:tracePt t="460141" x="5986463" y="6000750"/>
          <p14:tracePt t="460156" x="5986463" y="5980113"/>
          <p14:tracePt t="460174" x="5986463" y="5943600"/>
          <p14:tracePt t="460190" x="5994400" y="5908675"/>
          <p14:tracePt t="460207" x="6015038" y="5880100"/>
          <p14:tracePt t="460223" x="6029325" y="5857875"/>
          <p14:tracePt t="460276" x="6037263" y="5851525"/>
          <p14:tracePt t="460293" x="6051550" y="5851525"/>
          <p14:tracePt t="460301" x="6057900" y="5851525"/>
          <p14:tracePt t="460308" x="6065838" y="5857875"/>
          <p14:tracePt t="460324" x="6065838" y="5880100"/>
          <p14:tracePt t="460325" x="6065838" y="5922963"/>
          <p14:tracePt t="460341" x="6051550" y="5965825"/>
          <p14:tracePt t="460357" x="6015038" y="5994400"/>
          <p14:tracePt t="460374" x="5986463" y="5994400"/>
          <p14:tracePt t="460390" x="5980113" y="6000750"/>
          <p14:tracePt t="460436" x="5972175" y="6000750"/>
          <p14:tracePt t="460444" x="5972175" y="5965825"/>
          <p14:tracePt t="460452" x="5972175" y="5929313"/>
          <p14:tracePt t="460473" x="5972175" y="5872163"/>
          <p14:tracePt t="460474" x="5972175" y="5829300"/>
          <p14:tracePt t="460489" x="5994400" y="5800725"/>
          <p14:tracePt t="460507" x="6008688" y="5780088"/>
          <p14:tracePt t="460523" x="6022975" y="5772150"/>
          <p14:tracePt t="460565" x="6029325" y="5772150"/>
          <p14:tracePt t="460584" x="6057900" y="5772150"/>
          <p14:tracePt t="460589" x="6065838" y="5786438"/>
          <p14:tracePt t="460590" x="6072188" y="5829300"/>
          <p14:tracePt t="460606" x="6072188" y="5872163"/>
          <p14:tracePt t="460623" x="6057900" y="5908675"/>
          <p14:tracePt t="460639" x="6022975" y="5937250"/>
          <p14:tracePt t="460656" x="6000750" y="5937250"/>
          <p14:tracePt t="460701" x="5986463" y="5937250"/>
          <p14:tracePt t="460708" x="5965825" y="5929313"/>
          <p14:tracePt t="460732" x="5965825" y="5922963"/>
          <p14:tracePt t="460740" x="5965825" y="5900738"/>
          <p14:tracePt t="460748" x="5965825" y="5894388"/>
          <p14:tracePt t="460760" x="5965825" y="5865813"/>
          <p14:tracePt t="460773" x="5972175" y="5851525"/>
          <p14:tracePt t="460790" x="5980113" y="5843588"/>
          <p14:tracePt t="460876" x="5986463" y="5857875"/>
          <p14:tracePt t="460909" x="5986463" y="5865813"/>
          <p14:tracePt t="461484" x="5986463" y="5851525"/>
          <p14:tracePt t="461493" x="5986463" y="5815013"/>
          <p14:tracePt t="461500" x="5986463" y="5757863"/>
          <p14:tracePt t="461504" x="5986463" y="5622925"/>
          <p14:tracePt t="461522" x="5986463" y="5300663"/>
          <p14:tracePt t="461538" x="6065838" y="4900613"/>
          <p14:tracePt t="461555" x="6065838" y="4594225"/>
          <p14:tracePt t="461555" x="6065838" y="4443413"/>
          <p14:tracePt t="461573" x="6065838" y="4200525"/>
          <p14:tracePt t="461589" x="6080125" y="3943350"/>
          <p14:tracePt t="461605" x="6080125" y="3708400"/>
          <p14:tracePt t="461622" x="6080125" y="3500438"/>
          <p14:tracePt t="461637" x="6080125" y="3357563"/>
          <p14:tracePt t="461655" x="6072188" y="3251200"/>
          <p14:tracePt t="461671" x="6051550" y="3179763"/>
          <p14:tracePt t="461689" x="6051550" y="3100388"/>
          <p14:tracePt t="461704" x="6051550" y="3022600"/>
          <p14:tracePt t="461721" x="6051550" y="2936875"/>
          <p14:tracePt t="461738" x="6051550" y="2871788"/>
          <p14:tracePt t="461754" x="6037263" y="2814638"/>
          <p14:tracePt t="461754" x="6037263" y="2786063"/>
          <p14:tracePt t="461773" x="6029325" y="2779713"/>
          <p14:tracePt t="461788" x="6008688" y="2728913"/>
          <p14:tracePt t="461806" x="5994400" y="2693988"/>
          <p14:tracePt t="461821" x="5986463" y="2651125"/>
          <p14:tracePt t="461838" x="5965825" y="2614613"/>
          <p14:tracePt t="461855" x="5957888" y="2571750"/>
          <p14:tracePt t="461871" x="5951538" y="2528888"/>
          <p14:tracePt t="461887" x="5937250" y="2479675"/>
          <p14:tracePt t="461904" x="5922963" y="2443163"/>
          <p14:tracePt t="461922" x="5915025" y="2408238"/>
          <p14:tracePt t="461937" x="5908675" y="2400300"/>
          <p14:tracePt t="461954" x="5908675" y="2393950"/>
          <p14:tracePt t="461988" x="5908675" y="2365375"/>
          <p14:tracePt t="461989" x="5894388" y="2336800"/>
          <p14:tracePt t="462005" x="5894388" y="2314575"/>
          <p14:tracePt t="462021" x="5894388" y="2308225"/>
          <p14:tracePt t="462038" x="5894388" y="2300288"/>
          <p14:tracePt t="462054" x="5894388" y="2279650"/>
          <p14:tracePt t="462071" x="5886450" y="2265363"/>
          <p14:tracePt t="462133" x="5880100" y="2257425"/>
          <p14:tracePt t="462135" x="5872163" y="2236788"/>
          <p14:tracePt t="462144" x="5872163" y="2228850"/>
          <p14:tracePt t="462154" x="5857875" y="2208213"/>
          <p14:tracePt t="462172" x="5843588" y="2171700"/>
          <p14:tracePt t="462187" x="5843588" y="2165350"/>
          <p14:tracePt t="462252" x="5837238" y="2157413"/>
          <p14:tracePt t="462260" x="5808663" y="2157413"/>
          <p14:tracePt t="462268" x="5751513" y="2157413"/>
          <p14:tracePt t="462282" x="5737225" y="2157413"/>
          <p14:tracePt t="462290" x="5700713" y="2157413"/>
          <p14:tracePt t="462304" x="5680075" y="2157413"/>
          <p14:tracePt t="462321" x="5672138" y="2157413"/>
          <p14:tracePt t="462338" x="5657850" y="2157413"/>
          <p14:tracePt t="462388" x="5643563" y="2157413"/>
          <p14:tracePt t="462405" x="5637213" y="2157413"/>
          <p14:tracePt t="462423" x="5622925" y="2157413"/>
          <p14:tracePt t="462428" x="5600700" y="2143125"/>
          <p14:tracePt t="462437" x="5594350" y="2136775"/>
          <p14:tracePt t="462453" x="5580063" y="2136775"/>
          <p14:tracePt t="462470" x="5572125" y="2128838"/>
          <p14:tracePt t="462508" x="5572125" y="2122488"/>
          <p14:tracePt t="462516" x="5557838" y="2108200"/>
          <p14:tracePt t="462524" x="5551488" y="2093913"/>
          <p14:tracePt t="462541" x="5551488" y="2085975"/>
          <p14:tracePt t="462554" x="5543550" y="2071688"/>
          <p14:tracePt t="462692" x="5543550" y="2065338"/>
          <p14:tracePt t="462709" x="5543550" y="2051050"/>
          <p14:tracePt t="462725" x="5543550" y="2036763"/>
          <p14:tracePt t="462740" x="5565775" y="2028825"/>
          <p14:tracePt t="462748" x="5572125" y="2022475"/>
          <p14:tracePt t="462764" x="5586413" y="2000250"/>
          <p14:tracePt t="462769" x="5600700" y="2000250"/>
          <p14:tracePt t="462786" x="5629275" y="1993900"/>
          <p14:tracePt t="462786" x="5637213" y="1993900"/>
          <p14:tracePt t="462804" x="5643563" y="1993900"/>
          <p14:tracePt t="462819" x="5665788" y="1985963"/>
          <p14:tracePt t="462836" x="5672138" y="1985963"/>
          <p14:tracePt t="462853" x="5680075" y="1985963"/>
          <p14:tracePt t="462869" x="5694363" y="1979613"/>
          <p14:tracePt t="462886" x="5700713" y="1979613"/>
          <p14:tracePt t="462941" x="5708650" y="1979613"/>
          <p14:tracePt t="462948" x="5722938" y="1979613"/>
          <p14:tracePt t="462957" x="5743575" y="1979613"/>
          <p14:tracePt t="462969" x="5765800" y="1979613"/>
          <p14:tracePt t="462986" x="5780088" y="1979613"/>
          <p14:tracePt t="463037" x="5786438" y="1979613"/>
          <p14:tracePt t="463044" x="5786438" y="1985963"/>
          <p14:tracePt t="463063" x="5786438" y="1993900"/>
          <p14:tracePt t="463076" x="5786438" y="2000250"/>
          <p14:tracePt t="463133" x="5786438" y="2014538"/>
          <p14:tracePt t="463137" x="5757863" y="2014538"/>
          <p14:tracePt t="463144" x="5729288" y="2036763"/>
          <p14:tracePt t="463152" x="5651500" y="2043113"/>
          <p14:tracePt t="463169" x="5580063" y="2043113"/>
          <p14:tracePt t="463186" x="5472113" y="2043113"/>
          <p14:tracePt t="463202" x="5322888" y="2043113"/>
          <p14:tracePt t="463220" x="5122863" y="2014538"/>
          <p14:tracePt t="463236" x="4757738" y="1928813"/>
          <p14:tracePt t="463253" x="4457700" y="1865313"/>
          <p14:tracePt t="463269" x="4179888" y="1822450"/>
          <p14:tracePt t="463286" x="3886200" y="1765300"/>
          <p14:tracePt t="463302" x="3679825" y="1736725"/>
          <p14:tracePt t="463319" x="3400425" y="1679575"/>
          <p14:tracePt t="463336" x="3136900" y="1657350"/>
          <p14:tracePt t="463353" x="2894013" y="1614488"/>
          <p14:tracePt t="463369" x="2636838" y="1600200"/>
          <p14:tracePt t="463386" x="2379663" y="1600200"/>
          <p14:tracePt t="463403" x="2157413" y="1600200"/>
          <p14:tracePt t="463419" x="1851025" y="1600200"/>
          <p14:tracePt t="463435" x="1485900" y="1543050"/>
          <p14:tracePt t="463452" x="1222375" y="1514475"/>
          <p14:tracePt t="463469" x="928688" y="1479550"/>
          <p14:tracePt t="463486" x="671513" y="1479550"/>
          <p14:tracePt t="463502" x="536575" y="1479550"/>
          <p14:tracePt t="463518" x="493713" y="1479550"/>
          <p14:tracePt t="463573" x="465138" y="1479550"/>
          <p14:tracePt t="463580" x="442913" y="1493838"/>
          <p14:tracePt t="463588" x="436563" y="1500188"/>
          <p14:tracePt t="463596" x="422275" y="1522413"/>
          <p14:tracePt t="463604" x="407988" y="1579563"/>
          <p14:tracePt t="463619" x="407988" y="1651000"/>
          <p14:tracePt t="463635" x="442913" y="1722438"/>
          <p14:tracePt t="463651" x="757238" y="1943100"/>
          <p14:tracePt t="463669" x="1208088" y="2128838"/>
          <p14:tracePt t="463685" x="2100263" y="2465388"/>
          <p14:tracePt t="463702" x="3028950" y="2814638"/>
          <p14:tracePt t="463718" x="3937000" y="3228975"/>
          <p14:tracePt t="463735" x="4471988" y="3522663"/>
          <p14:tracePt t="463751" x="4743450" y="3743325"/>
          <p14:tracePt t="463768" x="4900613" y="3894138"/>
          <p14:tracePt t="463785" x="5022850" y="4065588"/>
          <p14:tracePt t="463801" x="5137150" y="4186238"/>
          <p14:tracePt t="463819" x="5222875" y="4308475"/>
          <p14:tracePt t="463835" x="5329238" y="4422775"/>
          <p14:tracePt t="463835" x="5394325" y="4471988"/>
          <p14:tracePt t="463853" x="5580063" y="4586288"/>
          <p14:tracePt t="463868" x="5780088" y="4672013"/>
          <p14:tracePt t="463885" x="5937250" y="4772025"/>
          <p14:tracePt t="463902" x="6086475" y="4872038"/>
          <p14:tracePt t="463919" x="6186488" y="4986338"/>
          <p14:tracePt t="463935" x="6294438" y="5108575"/>
          <p14:tracePt t="463952" x="6315075" y="5157788"/>
          <p14:tracePt t="463967" x="6337300" y="5186363"/>
          <p14:tracePt t="463984" x="6351588" y="5200650"/>
          <p14:tracePt t="464002" x="6372225" y="5251450"/>
          <p14:tracePt t="464018" x="6443663" y="5337175"/>
          <p14:tracePt t="464035" x="6508750" y="5429250"/>
          <p14:tracePt t="464051" x="6629400" y="5551488"/>
          <p14:tracePt t="464069" x="6686550" y="5600700"/>
          <p14:tracePt t="464084" x="6737350" y="5643563"/>
          <p14:tracePt t="464102" x="6772275" y="5708650"/>
          <p14:tracePt t="464117" x="6829425" y="5765800"/>
          <p14:tracePt t="464135" x="6937375" y="5851525"/>
          <p14:tracePt t="464151" x="7023100" y="5915025"/>
          <p14:tracePt t="464168" x="7094538" y="5965825"/>
          <p14:tracePt t="464185" x="7200900" y="6043613"/>
          <p14:tracePt t="464200" x="7358063" y="6137275"/>
          <p14:tracePt t="464218" x="7423150" y="6165850"/>
          <p14:tracePt t="464234" x="7515225" y="6208713"/>
          <p14:tracePt t="464251" x="7558088" y="6237288"/>
          <p14:tracePt t="464268" x="7572375" y="6237288"/>
          <p14:tracePt t="464285" x="7594600" y="6237288"/>
          <p14:tracePt t="464300" x="7600950" y="6237288"/>
          <p14:tracePt t="464340" x="7615238" y="6229350"/>
          <p14:tracePt t="464348" x="7586663" y="6143625"/>
          <p14:tracePt t="464356" x="7566025" y="6122988"/>
          <p14:tracePt t="464368" x="7566025" y="6100763"/>
          <p14:tracePt t="464384" x="7566025" y="6094413"/>
          <p14:tracePt t="464401" x="7551738" y="6065838"/>
          <p14:tracePt t="464417" x="7529513" y="6043613"/>
          <p14:tracePt t="464435" x="7494588" y="6008688"/>
          <p14:tracePt t="464451" x="7415213" y="6000750"/>
          <p14:tracePt t="464468" x="7323138" y="5986463"/>
          <p14:tracePt t="464485" x="7265988" y="5986463"/>
          <p14:tracePt t="464501" x="7180263" y="5986463"/>
          <p14:tracePt t="464518" x="7086600" y="5986463"/>
          <p14:tracePt t="464533" x="7058025" y="5994400"/>
          <p14:tracePt t="464580" x="7058025" y="6008688"/>
          <p14:tracePt t="464588" x="7037388" y="6072188"/>
          <p14:tracePt t="464596" x="7037388" y="6100763"/>
          <p14:tracePt t="464604" x="7023100" y="6129338"/>
          <p14:tracePt t="464620" x="7023100" y="6157913"/>
          <p14:tracePt t="464634" x="7023100" y="6165850"/>
          <p14:tracePt t="464668" x="7023100" y="6180138"/>
          <p14:tracePt t="464669" x="7023100" y="6186488"/>
          <p14:tracePt t="464708" x="7029450" y="6186488"/>
          <p14:tracePt t="464718" x="7058025" y="6180138"/>
          <p14:tracePt t="464724" x="7080250" y="6100763"/>
          <p14:tracePt t="464733" x="7080250" y="5994400"/>
          <p14:tracePt t="464750" x="7080250" y="5937250"/>
          <p14:tracePt t="464767" x="7065963" y="5880100"/>
          <p14:tracePt t="464783" x="7058025" y="5837238"/>
          <p14:tracePt t="464800" x="7051675" y="5822950"/>
          <p14:tracePt t="464817" x="7037388" y="5808663"/>
          <p14:tracePt t="464860" x="7029450" y="5808663"/>
          <p14:tracePt t="464875" x="7000875" y="5808663"/>
          <p14:tracePt t="464876" x="6980238" y="5829300"/>
          <p14:tracePt t="464883" x="6943725" y="5900738"/>
          <p14:tracePt t="464900" x="6937375" y="5922963"/>
          <p14:tracePt t="465004" x="6937375" y="5900738"/>
          <p14:tracePt t="465013" x="6937375" y="5857875"/>
          <p14:tracePt t="465020" x="6951663" y="5843588"/>
          <p14:tracePt t="465029" x="6958013" y="5800725"/>
          <p14:tracePt t="465036" x="6965950" y="5743575"/>
          <p14:tracePt t="465050" x="6965950" y="5680075"/>
          <p14:tracePt t="465067" x="6965950" y="5657850"/>
          <p14:tracePt t="465084" x="6951663" y="5622925"/>
          <p14:tracePt t="465100" x="6937375" y="5622925"/>
          <p14:tracePt t="465116" x="6894513" y="5622925"/>
          <p14:tracePt t="465133" x="6851650" y="5622925"/>
          <p14:tracePt t="465150" x="6843713" y="5637213"/>
          <p14:tracePt t="465167" x="6829425" y="5665788"/>
          <p14:tracePt t="465183" x="6829425" y="5672138"/>
          <p14:tracePt t="465199" x="6829425" y="5680075"/>
          <p14:tracePt t="465216" x="6829425" y="5694363"/>
          <p14:tracePt t="465252" x="6829425" y="5700713"/>
          <p14:tracePt t="465253" x="6829425" y="5715000"/>
          <p14:tracePt t="465266" x="6829425" y="5743575"/>
          <p14:tracePt t="465282" x="6843713" y="5765800"/>
          <p14:tracePt t="465300" x="6858000" y="5765800"/>
          <p14:tracePt t="465300" x="6865938" y="5765800"/>
          <p14:tracePt t="465317" x="6908800" y="5765800"/>
          <p14:tracePt t="465333" x="6943725" y="5765800"/>
          <p14:tracePt t="465350" x="6972300" y="5765800"/>
          <p14:tracePt t="465367" x="6980238" y="5765800"/>
          <p14:tracePt t="465452" x="6986588" y="5765800"/>
          <p14:tracePt t="465637" x="6943725" y="5765800"/>
          <p14:tracePt t="465644" x="6908800" y="5765800"/>
          <p14:tracePt t="465652" x="6894513" y="5765800"/>
          <p14:tracePt t="465666" x="6865938" y="5765800"/>
          <p14:tracePt t="465682" x="6858000" y="5765800"/>
          <p14:tracePt t="466181" x="6880225" y="5772150"/>
          <p14:tracePt t="466188" x="6886575" y="5780088"/>
          <p14:tracePt t="466196" x="6900863" y="5786438"/>
          <p14:tracePt t="466204" x="6929438" y="5800725"/>
          <p14:tracePt t="466218" x="6958013" y="5829300"/>
          <p14:tracePt t="466231" x="7000875" y="5865813"/>
          <p14:tracePt t="466248" x="7043738" y="5922963"/>
          <p14:tracePt t="466265" x="7080250" y="5980113"/>
          <p14:tracePt t="466281" x="7129463" y="6043613"/>
          <p14:tracePt t="466298" x="7208838" y="6115050"/>
          <p14:tracePt t="466315" x="7280275" y="6180138"/>
          <p14:tracePt t="466315" x="7300913" y="6200775"/>
          <p14:tracePt t="466333" x="7323138" y="6223000"/>
          <p14:tracePt t="466349" x="7343775" y="6243638"/>
          <p14:tracePt t="466365" x="7366000" y="6265863"/>
          <p14:tracePt t="466382" x="7415213" y="6300788"/>
          <p14:tracePt t="466398" x="7423150" y="6300788"/>
          <p14:tracePt t="466415" x="7429500" y="6300788"/>
          <p14:tracePt t="466431" x="7443788" y="6300788"/>
          <p14:tracePt t="466448" x="7486650" y="6300788"/>
          <p14:tracePt t="466464" x="7500938" y="6308725"/>
          <p14:tracePt t="466481" x="7529513" y="6308725"/>
          <p14:tracePt t="466497" x="7543800" y="6308725"/>
          <p14:tracePt t="466515" x="7572375" y="6308725"/>
          <p14:tracePt t="466531" x="7623175" y="6308725"/>
          <p14:tracePt t="466549" x="7629525" y="6308725"/>
          <p14:tracePt t="466549" x="7643813" y="6308725"/>
          <p14:tracePt t="466565" x="7651750" y="6308725"/>
          <p14:tracePt t="466582" x="7658100" y="6308725"/>
          <p14:tracePt t="466598" x="7680325" y="6308725"/>
          <p14:tracePt t="466614" x="7694613" y="6300788"/>
          <p14:tracePt t="466669" x="7700963" y="6294438"/>
          <p14:tracePt t="466688" x="7715250" y="6286500"/>
          <p14:tracePt t="466692" x="7723188" y="6286500"/>
          <p14:tracePt t="466692" x="7737475" y="6286500"/>
          <p14:tracePt t="466701" x="7743825" y="6286500"/>
          <p14:tracePt t="466748" x="7758113" y="6286500"/>
          <p14:tracePt t="466756" x="7766050" y="6286500"/>
          <p14:tracePt t="466765" x="7780338" y="6272213"/>
          <p14:tracePt t="466775" x="7808913" y="6257925"/>
          <p14:tracePt t="466812" x="7823200" y="6257925"/>
          <p14:tracePt t="466820" x="7843838" y="6251575"/>
          <p14:tracePt t="466828" x="7851775" y="6251575"/>
          <p14:tracePt t="466836" x="7866063" y="6243638"/>
          <p14:tracePt t="466848" x="7880350" y="6243638"/>
          <p14:tracePt t="466864" x="7886700" y="6243638"/>
          <p14:tracePt t="466900" x="7900988" y="6229350"/>
          <p14:tracePt t="466917" x="7908925" y="6223000"/>
          <p14:tracePt t="466923" x="7908925" y="6215063"/>
          <p14:tracePt t="466930" x="7923213" y="6200775"/>
          <p14:tracePt t="466947" x="7929563" y="6186488"/>
          <p14:tracePt t="466964" x="7937500" y="6180138"/>
          <p14:tracePt t="467020" x="7951788" y="6157913"/>
          <p14:tracePt t="467052" x="7966075" y="6143625"/>
          <p14:tracePt t="467084" x="7972425" y="6137275"/>
          <p14:tracePt t="467101" x="7980363" y="6129338"/>
          <p14:tracePt t="467109" x="7980363" y="6122988"/>
          <p14:tracePt t="467114" x="7980363" y="6115050"/>
          <p14:tracePt t="467130" x="7980363" y="6108700"/>
          <p14:tracePt t="467147" x="7980363" y="6100763"/>
          <p14:tracePt t="467163" x="7986713" y="6065838"/>
          <p14:tracePt t="467181" x="7986713" y="6057900"/>
          <p14:tracePt t="467196" x="7986713" y="6043613"/>
          <p14:tracePt t="467213" x="8008938" y="6022975"/>
          <p14:tracePt t="467428" x="7994650" y="6043613"/>
          <p14:tracePt t="467436" x="7986713" y="6051550"/>
          <p14:tracePt t="467443" x="7966075" y="6065838"/>
          <p14:tracePt t="467448" x="7958138" y="6072188"/>
          <p14:tracePt t="467463" x="7915275" y="6086475"/>
          <p14:tracePt t="467480" x="7900988" y="6108700"/>
          <p14:tracePt t="467496" x="7880350" y="6115050"/>
          <p14:tracePt t="467513" x="7872413" y="6115050"/>
          <p14:tracePt t="467530" x="7858125" y="6115050"/>
          <p14:tracePt t="467564" x="7851775" y="6115050"/>
          <p14:tracePt t="467565" x="7800975" y="6115050"/>
          <p14:tracePt t="467580" x="7780338" y="6115050"/>
          <p14:tracePt t="467597" x="7766050" y="6115050"/>
          <p14:tracePt t="467612" x="7758113" y="6115050"/>
          <p14:tracePt t="467660" x="7729538" y="6115050"/>
          <p14:tracePt t="467666" x="7723188" y="6108700"/>
          <p14:tracePt t="467674" x="7715250" y="6100763"/>
          <p14:tracePt t="467680" x="7672388" y="6072188"/>
          <p14:tracePt t="467696" x="7651750" y="6057900"/>
          <p14:tracePt t="467714" x="7643813" y="6051550"/>
          <p14:tracePt t="467781" x="7637463" y="6037263"/>
          <p14:tracePt t="467788" x="7637463" y="6015038"/>
          <p14:tracePt t="467797" x="7637463" y="5980113"/>
          <p14:tracePt t="467814" x="7637463" y="5957888"/>
          <p14:tracePt t="467829" x="7637463" y="5951538"/>
          <p14:tracePt t="467846" x="7637463" y="5937250"/>
          <p14:tracePt t="467863" x="7637463" y="5908675"/>
          <p14:tracePt t="467879" x="7637463" y="5872163"/>
          <p14:tracePt t="467896" x="7637463" y="5843588"/>
          <p14:tracePt t="467912" x="7651750" y="5800725"/>
          <p14:tracePt t="467929" x="7672388" y="5780088"/>
          <p14:tracePt t="467946" x="7694613" y="5765800"/>
          <p14:tracePt t="467963" x="7708900" y="5757863"/>
          <p14:tracePt t="467979" x="7737475" y="5743575"/>
          <p14:tracePt t="467996" x="7780338" y="5737225"/>
          <p14:tracePt t="468013" x="7800975" y="5737225"/>
          <p14:tracePt t="468029" x="7843838" y="5737225"/>
          <p14:tracePt t="468045" x="7894638" y="5722938"/>
          <p14:tracePt t="468062" x="7972425" y="5700713"/>
          <p14:tracePt t="468080" x="8015288" y="5700713"/>
          <p14:tracePt t="468095" x="8043863" y="5700713"/>
          <p14:tracePt t="468112" x="8072438" y="5700713"/>
          <p14:tracePt t="468128" x="8094663" y="5700713"/>
          <p14:tracePt t="468145" x="8129588" y="5708650"/>
          <p14:tracePt t="468162" x="8151813" y="5715000"/>
          <p14:tracePt t="468179" x="8166100" y="5715000"/>
          <p14:tracePt t="468179" x="8180388" y="5722938"/>
          <p14:tracePt t="468197" x="8186738" y="5722938"/>
          <p14:tracePt t="468211" x="8223250" y="5757863"/>
          <p14:tracePt t="468229" x="8266113" y="5786438"/>
          <p14:tracePt t="468245" x="8286750" y="5800725"/>
          <p14:tracePt t="468263" x="8308975" y="5829300"/>
          <p14:tracePt t="468279" x="8323263" y="5829300"/>
          <p14:tracePt t="468295" x="8329613" y="5837238"/>
          <p14:tracePt t="468332" x="8351838" y="5843588"/>
          <p14:tracePt t="468333" x="8366125" y="5857875"/>
          <p14:tracePt t="468345" x="8372475" y="5865813"/>
          <p14:tracePt t="468361" x="8386763" y="5880100"/>
          <p14:tracePt t="468379" x="8401050" y="5894388"/>
          <p14:tracePt t="468394" x="8415338" y="5908675"/>
          <p14:tracePt t="468394" x="8423275" y="5915025"/>
          <p14:tracePt t="468413" x="8451850" y="5937250"/>
          <p14:tracePt t="468428" x="8458200" y="5957888"/>
          <p14:tracePt t="468445" x="8466138" y="5972175"/>
          <p14:tracePt t="468492" x="8480425" y="5986463"/>
          <p14:tracePt t="468524" x="8486775" y="6000750"/>
          <p14:tracePt t="468532" x="8494713" y="6029325"/>
          <p14:tracePt t="468572" x="8494713" y="6037263"/>
          <p14:tracePt t="468588" x="8494713" y="6051550"/>
          <p14:tracePt t="468620" x="8494713" y="6057900"/>
          <p14:tracePt t="468628" x="8494713" y="6072188"/>
          <p14:tracePt t="468635" x="8494713" y="6094413"/>
          <p14:tracePt t="468644" x="8494713" y="6115050"/>
          <p14:tracePt t="468661" x="8494713" y="6137275"/>
          <p14:tracePt t="468679" x="8494713" y="6143625"/>
          <p14:tracePt t="468695" x="8494713" y="6151563"/>
          <p14:tracePt t="468711" x="8494713" y="6165850"/>
          <p14:tracePt t="468756" x="8486775" y="6186488"/>
          <p14:tracePt t="468796" x="8480425" y="6194425"/>
          <p14:tracePt t="468812" x="8480425" y="6208713"/>
          <p14:tracePt t="468821" x="8466138" y="6223000"/>
          <p14:tracePt t="468836" x="8451850" y="6237288"/>
          <p14:tracePt t="468853" x="8437563" y="6243638"/>
          <p14:tracePt t="468862" x="8423275" y="6257925"/>
          <p14:tracePt t="468878" x="8415338" y="6257925"/>
          <p14:tracePt t="468895" x="8380413" y="6272213"/>
          <p14:tracePt t="468911" x="8372475" y="6272213"/>
          <p14:tracePt t="468928" x="8358188" y="6272213"/>
          <p14:tracePt t="468945" x="8351838" y="6280150"/>
          <p14:tracePt t="468960" x="8329613" y="6280150"/>
          <p14:tracePt t="468978" x="8323263" y="6280150"/>
          <p14:tracePt t="468994" x="8294688" y="6280150"/>
          <p14:tracePt t="469011" x="8286750" y="6280150"/>
          <p14:tracePt t="469027" x="8280400" y="6280150"/>
          <p14:tracePt t="469068" x="8272463" y="6280150"/>
          <p14:tracePt t="469084" x="8258175" y="6280150"/>
          <p14:tracePt t="469100" x="8251825" y="6280150"/>
          <p14:tracePt t="469108" x="8243888" y="6280150"/>
          <p14:tracePt t="469115" x="8208963" y="6257925"/>
          <p14:tracePt t="469127" x="8186738" y="6243638"/>
          <p14:tracePt t="469144" x="8151813" y="6208713"/>
          <p14:tracePt t="469161" x="8129588" y="6180138"/>
          <p14:tracePt t="469177" x="8123238" y="6172200"/>
          <p14:tracePt t="469194" x="8115300" y="6165850"/>
          <p14:tracePt t="469211" x="8108950" y="6137275"/>
          <p14:tracePt t="469228" x="8086725" y="6129338"/>
          <p14:tracePt t="469244" x="8072438" y="6115050"/>
          <p14:tracePt t="469262" x="8066088" y="6100763"/>
          <p14:tracePt t="469277" x="8058150" y="6094413"/>
          <p14:tracePt t="469294" x="8051800" y="6094413"/>
          <p14:tracePt t="469311" x="8029575" y="6086475"/>
          <p14:tracePt t="469327" x="8001000" y="6072188"/>
          <p14:tracePt t="469344" x="7986713" y="6057900"/>
          <p14:tracePt t="469360" x="7958138" y="6029325"/>
          <p14:tracePt t="469377" x="7923213" y="5994400"/>
          <p14:tracePt t="469394" x="7908925" y="5980113"/>
          <p14:tracePt t="469411" x="7894638" y="5951538"/>
          <p14:tracePt t="469426" x="7886700" y="5943600"/>
          <p14:tracePt t="469443" x="7858125" y="5908675"/>
          <p14:tracePt t="469461" x="7837488" y="5880100"/>
          <p14:tracePt t="469477" x="7808913" y="5843588"/>
          <p14:tracePt t="469494" x="7780338" y="5800725"/>
          <p14:tracePt t="469510" x="7743825" y="5743575"/>
          <p14:tracePt t="469528" x="7737475" y="5722938"/>
          <p14:tracePt t="469543" x="7723188" y="5694363"/>
          <p14:tracePt t="469560" x="7723188" y="5686425"/>
          <p14:tracePt t="469577" x="7708900" y="5672138"/>
          <p14:tracePt t="469593" x="7708900" y="5651500"/>
          <p14:tracePt t="469610" x="7708900" y="5637213"/>
          <p14:tracePt t="469626" x="7708900" y="5608638"/>
          <p14:tracePt t="469643" x="7708900" y="5594350"/>
          <p14:tracePt t="469659" x="7708900" y="5580063"/>
          <p14:tracePt t="469677" x="7708900" y="5572125"/>
          <p14:tracePt t="469694" x="7715250" y="5565775"/>
          <p14:tracePt t="469710" x="7729538" y="5565775"/>
          <p14:tracePt t="469726" x="7758113" y="5565775"/>
          <p14:tracePt t="469744" x="7808913" y="5565775"/>
          <p14:tracePt t="469760" x="7843838" y="5572125"/>
          <p14:tracePt t="469776" x="7872413" y="5586413"/>
          <p14:tracePt t="469792" x="7894638" y="5594350"/>
          <p14:tracePt t="469810" x="7915275" y="5608638"/>
          <p14:tracePt t="469826" x="7929563" y="5622925"/>
          <p14:tracePt t="469842" x="7972425" y="5651500"/>
          <p14:tracePt t="469842" x="7980363" y="5657850"/>
          <p14:tracePt t="469860" x="8001000" y="5665788"/>
          <p14:tracePt t="469876" x="8008938" y="5672138"/>
          <p14:tracePt t="469916" x="8015288" y="5680075"/>
          <p14:tracePt t="469924" x="8029575" y="5700713"/>
          <p14:tracePt t="469929" x="8043863" y="5737225"/>
          <p14:tracePt t="469943" x="8051800" y="5765800"/>
          <p14:tracePt t="469959" x="8051800" y="5786438"/>
          <p14:tracePt t="469976" x="8051800" y="5829300"/>
          <p14:tracePt t="469993" x="8051800" y="5872163"/>
          <p14:tracePt t="470010" x="8051800" y="5915025"/>
          <p14:tracePt t="470026" x="8043863" y="5957888"/>
          <p14:tracePt t="470043" x="8008938" y="6043613"/>
          <p14:tracePt t="470059" x="7929563" y="6143625"/>
          <p14:tracePt t="470076" x="7886700" y="6215063"/>
          <p14:tracePt t="470093" x="7837488" y="6300788"/>
          <p14:tracePt t="470109" x="7808913" y="6357938"/>
          <p14:tracePt t="470126" x="7780338" y="6400800"/>
          <p14:tracePt t="470142" x="7772400" y="6415088"/>
          <p14:tracePt t="470348" x="7772400" y="6400800"/>
          <p14:tracePt t="470356" x="7772400" y="6386513"/>
          <p14:tracePt t="470364" x="7772400" y="6343650"/>
          <p14:tracePt t="470375" x="7751763" y="6300788"/>
          <p14:tracePt t="470392" x="7743825" y="6265863"/>
          <p14:tracePt t="470408" x="7737475" y="6237288"/>
          <p14:tracePt t="470425" x="7729538" y="6215063"/>
          <p14:tracePt t="470442" x="7708900" y="6165850"/>
          <p14:tracePt t="470459" x="7708900" y="6108700"/>
          <p14:tracePt t="470476" x="7700963" y="6037263"/>
          <p14:tracePt t="470493" x="7694613" y="6000750"/>
          <p14:tracePt t="470509" x="7680325" y="5965825"/>
          <p14:tracePt t="470526" x="7680325" y="5951538"/>
          <p14:tracePt t="470542" x="7680325" y="5922963"/>
          <p14:tracePt t="470559" x="7680325" y="5886450"/>
          <p14:tracePt t="470576" x="7666038" y="5843588"/>
          <p14:tracePt t="470592" x="7658100" y="5829300"/>
          <p14:tracePt t="470609" x="7658100" y="5800725"/>
          <p14:tracePt t="470625" x="7658100" y="5772150"/>
          <p14:tracePt t="470642" x="7651750" y="5743575"/>
          <p14:tracePt t="470658" x="7651750" y="5700713"/>
          <p14:tracePt t="470675" x="7651750" y="5657850"/>
          <p14:tracePt t="470692" x="7651750" y="5622925"/>
          <p14:tracePt t="470710" x="7651750" y="5586413"/>
          <p14:tracePt t="470725" x="7651750" y="5580063"/>
          <p14:tracePt t="470741" x="7651750" y="5572125"/>
          <p14:tracePt t="470758" x="7651750" y="5551488"/>
          <p14:tracePt t="470775" x="7651750" y="5514975"/>
          <p14:tracePt t="470792" x="7666038" y="5500688"/>
          <p14:tracePt t="470808" x="7672388" y="5494338"/>
          <p14:tracePt t="470825" x="7686675" y="5480050"/>
          <p14:tracePt t="470841" x="7708900" y="5472113"/>
          <p14:tracePt t="470858" x="7751763" y="5472113"/>
          <p14:tracePt t="470875" x="7794625" y="5465763"/>
          <p14:tracePt t="470891" x="7915275" y="5451475"/>
          <p14:tracePt t="470908" x="7994650" y="5429250"/>
          <p14:tracePt t="470925" x="8029575" y="5429250"/>
          <p14:tracePt t="470941" x="8072438" y="5429250"/>
          <p14:tracePt t="470958" x="8115300" y="5429250"/>
          <p14:tracePt t="470976" x="8137525" y="5429250"/>
          <p14:tracePt t="470991" x="8172450" y="5443538"/>
          <p14:tracePt t="471008" x="8194675" y="5443538"/>
          <p14:tracePt t="471024" x="8237538" y="5465763"/>
          <p14:tracePt t="471041" x="8272463" y="5486400"/>
          <p14:tracePt t="471058" x="8294688" y="5508625"/>
          <p14:tracePt t="471075" x="8323263" y="5522913"/>
          <p14:tracePt t="471092" x="8329613" y="5537200"/>
          <p14:tracePt t="471107" x="8358188" y="5565775"/>
          <p14:tracePt t="471125" x="8366125" y="5600700"/>
          <p14:tracePt t="471140" x="8380413" y="5651500"/>
          <p14:tracePt t="471157" x="8408988" y="5715000"/>
          <p14:tracePt t="471175" x="8408988" y="5737225"/>
          <p14:tracePt t="471192" x="8408988" y="5772150"/>
          <p14:tracePt t="471208" x="8415338" y="5794375"/>
          <p14:tracePt t="471225" x="8415338" y="5822950"/>
          <p14:tracePt t="471241" x="8415338" y="5843588"/>
          <p14:tracePt t="471258" x="8415338" y="5851525"/>
          <p14:tracePt t="471275" x="8415338" y="5872163"/>
          <p14:tracePt t="471291" x="8415338" y="5894388"/>
          <p14:tracePt t="471308" x="8415338" y="5957888"/>
          <p14:tracePt t="471324" x="8415338" y="6000750"/>
          <p14:tracePt t="471341" x="8415338" y="6022975"/>
          <p14:tracePt t="471357" x="8415338" y="6057900"/>
          <p14:tracePt t="471374" x="8415338" y="6072188"/>
          <p14:tracePt t="471391" x="8415338" y="6086475"/>
          <p14:tracePt t="471407" x="8415338" y="6094413"/>
          <p14:tracePt t="471424" x="8415338" y="6100763"/>
          <p14:tracePt t="471440" x="8415338" y="6122988"/>
          <p14:tracePt t="471457" x="8408988" y="6151563"/>
          <p14:tracePt t="471474" x="8408988" y="6157913"/>
          <p14:tracePt t="471491" x="8401050" y="6165850"/>
          <p14:tracePt t="471507" x="8394700" y="6172200"/>
          <p14:tracePt t="471523" x="8380413" y="6186488"/>
          <p14:tracePt t="471541" x="8358188" y="6186488"/>
          <p14:tracePt t="471557" x="8343900" y="6200775"/>
          <p14:tracePt t="471575" x="8337550" y="6200775"/>
          <p14:tracePt t="471591" x="8323263" y="6200775"/>
          <p14:tracePt t="471608" x="8294688" y="6200775"/>
          <p14:tracePt t="471624" x="8186738" y="6200775"/>
          <p14:tracePt t="471641" x="7966075" y="6072188"/>
          <p14:tracePt t="471657" x="7666038" y="5794375"/>
          <p14:tracePt t="471674" x="7366000" y="5465763"/>
          <p14:tracePt t="471690" x="7086600" y="5157788"/>
          <p14:tracePt t="471707" x="6958013" y="4900613"/>
          <p14:tracePt t="471707" x="6900863" y="4779963"/>
          <p14:tracePt t="471725" x="6837363" y="4565650"/>
          <p14:tracePt t="471741" x="6751638" y="4314825"/>
          <p14:tracePt t="471757" x="6686550" y="4100513"/>
          <p14:tracePt t="471774" x="6572250" y="3879850"/>
          <p14:tracePt t="471791" x="6408738" y="3694113"/>
          <p14:tracePt t="471807" x="6243638" y="3500438"/>
          <p14:tracePt t="471823" x="6129338" y="3343275"/>
          <p14:tracePt t="471840" x="5994400" y="3157538"/>
          <p14:tracePt t="471857" x="5880100" y="3000375"/>
          <p14:tracePt t="471873" x="5780088" y="2857500"/>
          <p14:tracePt t="471890" x="5722938" y="2786063"/>
          <p14:tracePt t="471907" x="5708650" y="2743200"/>
          <p14:tracePt t="471923" x="5586413" y="2579688"/>
          <p14:tracePt t="471940" x="5522913" y="2479675"/>
          <p14:tracePt t="471957" x="5480050" y="2408238"/>
          <p14:tracePt t="471973" x="5472113" y="2379663"/>
          <p14:tracePt t="471990" x="5472113" y="2371725"/>
          <p14:tracePt t="472007" x="5472113" y="2365375"/>
          <p14:tracePt t="472023" x="5472113" y="2343150"/>
          <p14:tracePt t="472040" x="5457825" y="2328863"/>
          <p14:tracePt t="472116" x="5457825" y="2314575"/>
          <p14:tracePt t="472118" x="5472113" y="2300288"/>
          <p14:tracePt t="472126" x="5494338" y="2293938"/>
          <p14:tracePt t="472140" x="5537200" y="2271713"/>
          <p14:tracePt t="472157" x="5551488" y="2271713"/>
          <p14:tracePt t="472172" x="5572125" y="2265363"/>
          <p14:tracePt t="472190" x="5608638" y="2265363"/>
          <p14:tracePt t="472206" x="5643563" y="2257425"/>
          <p14:tracePt t="472223" x="5680075" y="2228850"/>
          <p14:tracePt t="472240" x="5700713" y="2222500"/>
          <p14:tracePt t="472256" x="5722938" y="2214563"/>
          <p14:tracePt t="472273" x="5729288" y="2208213"/>
          <p14:tracePt t="472308" x="5743575" y="2208213"/>
          <p14:tracePt t="472316" x="5751513" y="2208213"/>
          <p14:tracePt t="472324" x="5780088" y="2200275"/>
          <p14:tracePt t="472340" x="5794375" y="2200275"/>
          <p14:tracePt t="472340" x="5815013" y="2200275"/>
          <p14:tracePt t="472357" x="5822950" y="2200275"/>
          <p14:tracePt t="472420" x="5837238" y="2200275"/>
          <p14:tracePt t="472432" x="5851525" y="2200275"/>
          <p14:tracePt t="472436" x="5857875" y="2200275"/>
          <p14:tracePt t="472455" x="5872163" y="2200275"/>
          <p14:tracePt t="472456" x="5872163" y="2208213"/>
          <p14:tracePt t="472472" x="5872163" y="2228850"/>
          <p14:tracePt t="472489" x="5872163" y="2243138"/>
          <p14:tracePt t="472506" x="5872163" y="2271713"/>
          <p14:tracePt t="472523" x="5872163" y="2279650"/>
          <p14:tracePt t="472539" x="5865813" y="2300288"/>
          <p14:tracePt t="472555" x="5815013" y="2322513"/>
          <p14:tracePt t="472573" x="5772150" y="2343150"/>
          <p14:tracePt t="472588" x="5737225" y="2357438"/>
          <p14:tracePt t="472606" x="5722938" y="2371725"/>
          <p14:tracePt t="472660" x="5700713" y="2371725"/>
          <p14:tracePt t="472668" x="5694363" y="2371725"/>
          <p14:tracePt t="472675" x="5665788" y="2371725"/>
          <p14:tracePt t="472688" x="5657850" y="2371725"/>
          <p14:tracePt t="472705" x="5651500" y="2371725"/>
          <p14:tracePt t="472722" x="5629275" y="2371725"/>
          <p14:tracePt t="472739" x="5622925" y="2371725"/>
          <p14:tracePt t="472739" x="5600700" y="2371725"/>
          <p14:tracePt t="472797" x="5586413" y="2357438"/>
          <p14:tracePt t="472812" x="5580063" y="2351088"/>
          <p14:tracePt t="472844" x="5572125" y="2343150"/>
          <p14:tracePt t="472852" x="5572125" y="2336800"/>
          <p14:tracePt t="472860" x="5565775" y="2328863"/>
          <p14:tracePt t="472871" x="5565775" y="2322513"/>
          <p14:tracePt t="472888" x="5565775" y="2293938"/>
          <p14:tracePt t="472906" x="5565775" y="2279650"/>
          <p14:tracePt t="472921" x="5565775" y="2251075"/>
          <p14:tracePt t="472938" x="5565775" y="2236788"/>
          <p14:tracePt t="472955" x="5565775" y="2222500"/>
          <p14:tracePt t="472971" x="5565775" y="2214563"/>
          <p14:tracePt t="473020" x="5565775" y="2208213"/>
          <p14:tracePt t="473060" x="5565775" y="2200275"/>
          <p14:tracePt t="473068" x="5565775" y="2185988"/>
          <p14:tracePt t="473072" x="5565775" y="2165350"/>
          <p14:tracePt t="473089" x="5572125" y="2157413"/>
          <p14:tracePt t="473124" x="5580063" y="2151063"/>
          <p14:tracePt t="473173" x="5586413" y="2143125"/>
          <p14:tracePt t="473180" x="5594350" y="2136775"/>
          <p14:tracePt t="473188" x="5600700" y="2128838"/>
          <p14:tracePt t="473195" x="5608638" y="2122488"/>
          <p14:tracePt t="473204" x="5622925" y="2114550"/>
          <p14:tracePt t="473221" x="5637213" y="2100263"/>
          <p14:tracePt t="473238" x="5643563" y="2100263"/>
          <p14:tracePt t="473255" x="5651500" y="2100263"/>
          <p14:tracePt t="473272" x="5680075" y="2100263"/>
          <p14:tracePt t="473288" x="5686425" y="2100263"/>
          <p14:tracePt t="473305" x="5694363" y="2100263"/>
          <p14:tracePt t="473321" x="5700713" y="2100263"/>
          <p14:tracePt t="473338" x="5715000" y="2100263"/>
          <p14:tracePt t="473355" x="5729288" y="2100263"/>
          <p14:tracePt t="473371" x="5757863" y="2100263"/>
          <p14:tracePt t="473388" x="5765800" y="2100263"/>
          <p14:tracePt t="473404" x="5772150" y="2100263"/>
          <p14:tracePt t="473420" x="5786438" y="2100263"/>
          <p14:tracePt t="473437" x="5794375" y="2100263"/>
          <p14:tracePt t="473455" x="5815013" y="2100263"/>
          <p14:tracePt t="473470" x="5829300" y="2100263"/>
          <p14:tracePt t="473516" x="5837238" y="2108200"/>
          <p14:tracePt t="473532" x="5843588" y="2108200"/>
          <p14:tracePt t="473548" x="5851525" y="2114550"/>
          <p14:tracePt t="473597" x="5865813" y="2114550"/>
          <p14:tracePt t="473612" x="5872163" y="2122488"/>
          <p14:tracePt t="473628" x="5872163" y="2128838"/>
          <p14:tracePt t="473636" x="5880100" y="2136775"/>
          <p14:tracePt t="473640" x="5886450" y="2143125"/>
          <p14:tracePt t="473676" x="5886450" y="2157413"/>
          <p14:tracePt t="473677" x="5894388" y="2179638"/>
          <p14:tracePt t="473716" x="5894388" y="2185988"/>
          <p14:tracePt t="473724" x="5894388" y="2200275"/>
          <p14:tracePt t="473733" x="5894388" y="2208213"/>
          <p14:tracePt t="473754" x="5894388" y="2222500"/>
          <p14:tracePt t="473754" x="5894388" y="2251075"/>
          <p14:tracePt t="473771" x="5894388" y="2257425"/>
          <p14:tracePt t="473787" x="5880100" y="2271713"/>
          <p14:tracePt t="473805" x="5851525" y="2293938"/>
          <p14:tracePt t="473820" x="5822950" y="2308225"/>
          <p14:tracePt t="473838" x="5786438" y="2314575"/>
          <p14:tracePt t="473854" x="5751513" y="2343150"/>
          <p14:tracePt t="473871" x="5715000" y="2343150"/>
          <p14:tracePt t="473887" x="5672138" y="2351088"/>
          <p14:tracePt t="473904" x="5629275" y="2351088"/>
          <p14:tracePt t="473920" x="5586413" y="2351088"/>
          <p14:tracePt t="473938" x="5572125" y="2351088"/>
          <p14:tracePt t="473953" x="5551488" y="2351088"/>
          <p14:tracePt t="473970" x="5529263" y="2351088"/>
          <p14:tracePt t="473987" x="5500688" y="2351088"/>
          <p14:tracePt t="474003" x="5457825" y="2351088"/>
          <p14:tracePt t="474020" x="5443538" y="2351088"/>
          <p14:tracePt t="474036" x="5414963" y="2351088"/>
          <p14:tracePt t="474054" x="5394325" y="2351088"/>
          <p14:tracePt t="474070" x="5386388" y="2351088"/>
          <p14:tracePt t="474088" x="5380038" y="2351088"/>
          <p14:tracePt t="474133" x="5372100" y="2351088"/>
          <p14:tracePt t="474140" x="5351463" y="2351088"/>
          <p14:tracePt t="474156" x="5343525" y="2351088"/>
          <p14:tracePt t="474196" x="5337175" y="2351088"/>
          <p14:tracePt t="474197" x="5329238" y="2351088"/>
          <p14:tracePt t="474204" x="5322888" y="2343150"/>
          <p14:tracePt t="474245" x="5314950" y="2343150"/>
          <p14:tracePt t="474252" x="5308600" y="2343150"/>
          <p14:tracePt t="474268" x="5294313" y="2336800"/>
          <p14:tracePt t="474272" x="5286375" y="2328863"/>
          <p14:tracePt t="474287" x="5286375" y="2314575"/>
          <p14:tracePt t="474303" x="5286375" y="2308225"/>
          <p14:tracePt t="474320" x="5286375" y="2300288"/>
          <p14:tracePt t="474337" x="5286375" y="2279650"/>
          <p14:tracePt t="474354" x="5286375" y="2271713"/>
          <p14:tracePt t="474370" x="5286375" y="2265363"/>
          <p14:tracePt t="474387" x="5286375" y="2257425"/>
          <p14:tracePt t="474419" x="5286375" y="2236788"/>
          <p14:tracePt t="474420" x="5286375" y="2214563"/>
          <p14:tracePt t="474436" x="5300663" y="2200275"/>
          <p14:tracePt t="474484" x="5300663" y="2193925"/>
          <p14:tracePt t="474516" x="5308600" y="2171700"/>
          <p14:tracePt t="474531" x="5314950" y="2165350"/>
          <p14:tracePt t="474540" x="5314950" y="2157413"/>
          <p14:tracePt t="474556" x="5322888" y="2151063"/>
          <p14:tracePt t="474573" x="5337175" y="2143125"/>
          <p14:tracePt t="474620" x="5343525" y="2136775"/>
          <p14:tracePt t="474653" x="5351463" y="2128838"/>
          <p14:tracePt t="474716" x="5357813" y="2122488"/>
          <p14:tracePt t="474765" x="5365750" y="2114550"/>
          <p14:tracePt t="474780" x="5380038" y="2100263"/>
          <p14:tracePt t="474825" x="5386388" y="2093913"/>
          <p14:tracePt t="474844" x="5408613" y="2093913"/>
          <p14:tracePt t="474852" x="5414963" y="2093913"/>
          <p14:tracePt t="474860" x="5422900" y="2093913"/>
          <p14:tracePt t="474868" x="5451475" y="2079625"/>
          <p14:tracePt t="474886" x="5457825" y="2079625"/>
          <p14:tracePt t="474903" x="5472113" y="2079625"/>
          <p14:tracePt t="474919" x="5494338" y="2079625"/>
          <p14:tracePt t="474935" x="5500688" y="2079625"/>
          <p14:tracePt t="474952" x="5522913" y="2079625"/>
          <p14:tracePt t="474969" x="5543550" y="2079625"/>
          <p14:tracePt t="474986" x="5565775" y="2079625"/>
          <p14:tracePt t="475002" x="5580063" y="2079625"/>
          <p14:tracePt t="475019" x="5600700" y="2079625"/>
          <p14:tracePt t="475035" x="5608638" y="2079625"/>
          <p14:tracePt t="475053" x="5614988" y="2079625"/>
          <p14:tracePt t="475069" x="5622925" y="2079625"/>
          <p14:tracePt t="475085" x="5637213" y="2079625"/>
          <p14:tracePt t="475102" x="5651500" y="2079625"/>
          <p14:tracePt t="475119" x="5680075" y="2079625"/>
          <p14:tracePt t="475136" x="5700713" y="2079625"/>
          <p14:tracePt t="475152" x="5722938" y="2079625"/>
          <p14:tracePt t="475169" x="5729288" y="2079625"/>
          <p14:tracePt t="475184" x="5751513" y="2079625"/>
          <p14:tracePt t="475201" x="5765800" y="2079625"/>
          <p14:tracePt t="475218" x="5772150" y="2079625"/>
          <p14:tracePt t="475284" x="5794375" y="2079625"/>
          <p14:tracePt t="475300" x="5800725" y="2079625"/>
          <p14:tracePt t="475317" x="5815013" y="2079625"/>
          <p14:tracePt t="475389" x="5829300" y="2085975"/>
          <p14:tracePt t="475396" x="5837238" y="2093913"/>
          <p14:tracePt t="475404" x="5843588" y="2108200"/>
          <p14:tracePt t="475436" x="5843588" y="2114550"/>
          <p14:tracePt t="475444" x="5843588" y="2122488"/>
          <p14:tracePt t="475452" x="5843588" y="2136775"/>
          <p14:tracePt t="475468" x="5843588" y="2151063"/>
          <p14:tracePt t="475468" x="5843588" y="2157413"/>
          <p14:tracePt t="475485" x="5843588" y="2165350"/>
          <p14:tracePt t="475502" x="5843588" y="2179638"/>
          <p14:tracePt t="475518" x="5843588" y="2185988"/>
          <p14:tracePt t="475564" x="5843588" y="2193925"/>
          <p14:tracePt t="475577" x="5843588" y="2200275"/>
          <p14:tracePt t="475612" x="5843588" y="2214563"/>
          <p14:tracePt t="475621" x="5843588" y="2222500"/>
          <p14:tracePt t="475636" x="5843588" y="2228850"/>
          <p14:tracePt t="475645" x="5843588" y="2236788"/>
          <p14:tracePt t="475651" x="5837238" y="2243138"/>
          <p14:tracePt t="475693" x="5822950" y="2257425"/>
          <p14:tracePt t="475700" x="5815013" y="2257425"/>
          <p14:tracePt t="475708" x="5808663" y="2265363"/>
          <p14:tracePt t="475740" x="5800725" y="2265363"/>
          <p14:tracePt t="475748" x="5772150" y="2279650"/>
          <p14:tracePt t="475780" x="5765800" y="2279650"/>
          <p14:tracePt t="475791" x="5751513" y="2286000"/>
          <p14:tracePt t="475804" x="5737225" y="2286000"/>
          <p14:tracePt t="475812" x="5722938" y="2286000"/>
          <p14:tracePt t="475820" x="5694363" y="2286000"/>
          <p14:tracePt t="475835" x="5665788" y="2300288"/>
          <p14:tracePt t="475851" x="5600700" y="2314575"/>
          <p14:tracePt t="475868" x="5586413" y="2314575"/>
          <p14:tracePt t="475885" x="5580063" y="2314575"/>
          <p14:tracePt t="475901" x="5557838" y="2314575"/>
          <p14:tracePt t="475917" x="5551488" y="2314575"/>
          <p14:tracePt t="475933" x="5543550" y="2314575"/>
          <p14:tracePt t="476028" x="5529263" y="2314575"/>
          <p14:tracePt t="476060" x="5522913" y="2314575"/>
          <p14:tracePt t="476117" x="5514975" y="2314575"/>
          <p14:tracePt t="476124" x="5508625" y="2308225"/>
          <p14:tracePt t="476127" x="5508625" y="2300288"/>
          <p14:tracePt t="476134" x="5508625" y="2279650"/>
          <p14:tracePt t="476151" x="5508625" y="2271713"/>
          <p14:tracePt t="476167" x="5508625" y="2265363"/>
          <p14:tracePt t="476183" x="5508625" y="2257425"/>
          <p14:tracePt t="476201" x="5508625" y="2236788"/>
          <p14:tracePt t="476217" x="5508625" y="2228850"/>
          <p14:tracePt t="476234" x="5508625" y="2222500"/>
          <p14:tracePt t="476285" x="5508625" y="2208213"/>
          <p14:tracePt t="476357" x="5508625" y="2200275"/>
          <p14:tracePt t="476388" x="5508625" y="2193925"/>
          <p14:tracePt t="476428" x="5508625" y="2185988"/>
          <p14:tracePt t="476444" x="5514975" y="2165350"/>
          <p14:tracePt t="476476" x="5522913" y="2157413"/>
          <p14:tracePt t="476517" x="5529263" y="2151063"/>
          <p14:tracePt t="476556" x="5557838" y="2151063"/>
          <p14:tracePt t="476564" x="5572125" y="2143125"/>
          <p14:tracePt t="476564" x="5586413" y="2143125"/>
          <p14:tracePt t="476583" x="5594350" y="2143125"/>
          <p14:tracePt t="476583" x="5614988" y="2143125"/>
          <p14:tracePt t="476600" x="5637213" y="2143125"/>
          <p14:tracePt t="476617" x="5651500" y="2136775"/>
          <p14:tracePt t="476661" x="5665788" y="2136775"/>
          <p14:tracePt t="476668" x="5672138" y="2136775"/>
          <p14:tracePt t="476676" x="5686425" y="2136775"/>
          <p14:tracePt t="476685" x="5708650" y="2136775"/>
          <p14:tracePt t="476699" x="5722938" y="2136775"/>
          <p14:tracePt t="476716" x="5729288" y="2136775"/>
          <p14:tracePt t="476732" x="5743575" y="2136775"/>
          <p14:tracePt t="476750" x="5751513" y="2136775"/>
          <p14:tracePt t="476766" x="5757863" y="2136775"/>
          <p14:tracePt t="476783" x="5765800" y="2136775"/>
          <p14:tracePt t="476820" x="5780088" y="2136775"/>
          <p14:tracePt t="476828" x="5786438" y="2136775"/>
          <p14:tracePt t="476833" x="5794375" y="2136775"/>
          <p14:tracePt t="476850" x="5800725" y="2136775"/>
          <p14:tracePt t="476866" x="5822950" y="2136775"/>
          <p14:tracePt t="476884" x="5829300" y="2136775"/>
          <p14:tracePt t="476900" x="5837238" y="2136775"/>
          <p14:tracePt t="476916" x="5851525" y="2151063"/>
          <p14:tracePt t="476933" x="5857875" y="2151063"/>
          <p14:tracePt t="477076" x="5865813" y="2157413"/>
          <p14:tracePt t="477084" x="5865813" y="2165350"/>
          <p14:tracePt t="477084" x="5865813" y="2179638"/>
          <p14:tracePt t="477100" x="5865813" y="2185988"/>
          <p14:tracePt t="477101" x="5865813" y="2222500"/>
          <p14:tracePt t="477117" x="5865813" y="2228850"/>
          <p14:tracePt t="477164" x="5865813" y="2236788"/>
          <p14:tracePt t="477180" x="5865813" y="2243138"/>
          <p14:tracePt t="477188" x="5857875" y="2251075"/>
          <p14:tracePt t="477200" x="5857875" y="2257425"/>
          <p14:tracePt t="477244" x="5857875" y="2265363"/>
          <p14:tracePt t="477348" x="5851525" y="2271713"/>
          <p14:tracePt t="477356" x="5837238" y="2271713"/>
          <p14:tracePt t="477364" x="5829300" y="2271713"/>
          <p14:tracePt t="477372" x="5815013" y="2271713"/>
          <p14:tracePt t="477389" x="5794375" y="2271713"/>
          <p14:tracePt t="477399" x="5780088" y="2271713"/>
          <p14:tracePt t="477415" x="5751513" y="2271713"/>
          <p14:tracePt t="477432" x="5737225" y="2271713"/>
          <p14:tracePt t="477449" x="5722938" y="2271713"/>
          <p14:tracePt t="477466" x="5708650" y="2271713"/>
          <p14:tracePt t="477482" x="5686425" y="2271713"/>
          <p14:tracePt t="477499" x="5651500" y="2271713"/>
          <p14:tracePt t="477516" x="5614988" y="2279650"/>
          <p14:tracePt t="477532" x="5543550" y="2279650"/>
          <p14:tracePt t="477549" x="5500688" y="2279650"/>
          <p14:tracePt t="477565" x="5472113" y="2279650"/>
          <p14:tracePt t="477583" x="5465763" y="2279650"/>
          <p14:tracePt t="477637" x="5457825" y="2279650"/>
          <p14:tracePt t="477852" x="5451475" y="2279650"/>
          <p14:tracePt t="477860" x="5451475" y="2271713"/>
          <p14:tracePt t="477876" x="5451475" y="2265363"/>
          <p14:tracePt t="477885" x="5451475" y="2257425"/>
          <p14:tracePt t="477900" x="5451475" y="2243138"/>
          <p14:tracePt t="477901" x="5451475" y="2236788"/>
          <p14:tracePt t="477914" x="5451475" y="2228850"/>
          <p14:tracePt t="477931" x="5451475" y="2208213"/>
          <p14:tracePt t="477988" x="5451475" y="2200275"/>
          <p14:tracePt t="478037" x="5451475" y="2193925"/>
          <p14:tracePt t="478068" x="5451475" y="2185988"/>
          <p14:tracePt t="478076" x="5451475" y="2171700"/>
          <p14:tracePt t="478099" x="5451475" y="2165350"/>
          <p14:tracePt t="478148" x="5451475" y="2157413"/>
          <p14:tracePt t="478164" x="5457825" y="2151063"/>
          <p14:tracePt t="478168" x="5465763" y="2151063"/>
          <p14:tracePt t="478180" x="5472113" y="2151063"/>
          <p14:tracePt t="478198" x="5486400" y="2136775"/>
          <p14:tracePt t="478215" x="5494338" y="2136775"/>
          <p14:tracePt t="478231" x="5500688" y="2136775"/>
          <p14:tracePt t="478247" x="5514975" y="2122488"/>
          <p14:tracePt t="478292" x="5522913" y="2122488"/>
          <p14:tracePt t="478311" x="5529263" y="2122488"/>
          <p14:tracePt t="478340" x="5537200" y="2122488"/>
          <p14:tracePt t="478380" x="5543550" y="2114550"/>
          <p14:tracePt t="478388" x="5572125" y="2114550"/>
          <p14:tracePt t="478427" x="5580063" y="2114550"/>
          <p14:tracePt t="478476" x="5586413" y="2114550"/>
          <p14:tracePt t="478484" x="5600700" y="2114550"/>
          <p14:tracePt t="478492" x="5608638" y="2114550"/>
          <p14:tracePt t="478500" x="5614988" y="2114550"/>
          <p14:tracePt t="478514" x="5637213" y="2114550"/>
          <p14:tracePt t="478530" x="5657850" y="2114550"/>
          <p14:tracePt t="478547" x="5694363" y="2128838"/>
          <p14:tracePt t="478564" x="5722938" y="2136775"/>
          <p14:tracePt t="478612" x="5729288" y="2136775"/>
          <p14:tracePt t="478676" x="5743575" y="2143125"/>
          <p14:tracePt t="478788" x="5765800" y="2157413"/>
          <p14:tracePt t="478799" x="5772150" y="2165350"/>
          <p14:tracePt t="478814" x="5780088" y="2171700"/>
          <p14:tracePt t="478814" x="5786438" y="2179638"/>
          <p14:tracePt t="478830" x="5786438" y="2185988"/>
          <p14:tracePt t="478846" x="5794375" y="2193925"/>
          <p14:tracePt t="478893" x="5794375" y="2200275"/>
          <p14:tracePt t="478911" x="5808663" y="2222500"/>
          <p14:tracePt t="478924" x="5808663" y="2228850"/>
          <p14:tracePt t="478940" x="5808663" y="2236788"/>
          <p14:tracePt t="478956" x="5808663" y="2243138"/>
          <p14:tracePt t="478972" x="5808663" y="2251075"/>
          <p14:tracePt t="482860" x="5808663" y="2265363"/>
          <p14:tracePt t="482869" x="5808663" y="2271713"/>
          <p14:tracePt t="482876" x="5808663" y="2279650"/>
          <p14:tracePt t="482972" x="5815013" y="2286000"/>
          <p14:tracePt t="482980" x="5843588" y="2286000"/>
          <p14:tracePt t="482996" x="5857875" y="2286000"/>
          <p14:tracePt t="483188" x="5865813" y="2293938"/>
          <p14:tracePt t="483196" x="5865813" y="2300288"/>
          <p14:tracePt t="483204" x="5865813" y="2308225"/>
          <p14:tracePt t="484892" x="5857875" y="2314575"/>
          <p14:tracePt t="484908" x="5851525" y="2322513"/>
          <p14:tracePt t="484948" x="5843588" y="2322513"/>
          <p14:tracePt t="484988" x="5822950" y="2328863"/>
          <p14:tracePt t="484996" x="5808663" y="2336800"/>
          <p14:tracePt t="485013" x="5800725" y="2357438"/>
          <p14:tracePt t="485028" x="5794375" y="2365375"/>
          <p14:tracePt t="485045" x="5786438" y="2371725"/>
          <p14:tracePt t="485084" x="5780088" y="2379663"/>
          <p14:tracePt t="485100" x="5772150" y="2386013"/>
          <p14:tracePt t="485156" x="5765800" y="2393950"/>
          <p14:tracePt t="485236" x="5751513" y="2393950"/>
          <p14:tracePt t="485252" x="5743575" y="2393950"/>
          <p14:tracePt t="485268" x="5737225" y="2393950"/>
          <p14:tracePt t="485300" x="5729288" y="2393950"/>
          <p14:tracePt t="485517" x="5715000" y="2393950"/>
          <p14:tracePt t="485548" x="5708650" y="2393950"/>
          <p14:tracePt t="485556" x="5686425" y="2386013"/>
          <p14:tracePt t="485584" x="5686425" y="2371725"/>
          <p14:tracePt t="485596" x="5680075" y="2365375"/>
          <p14:tracePt t="485612" x="5680075" y="2357438"/>
          <p14:tracePt t="485660" x="5672138" y="2351088"/>
          <p14:tracePt t="485662" x="5665788" y="2343150"/>
          <p14:tracePt t="485868" x="5657850" y="2343150"/>
          <p14:tracePt t="485900" x="5651500" y="2343150"/>
          <p14:tracePt t="485909" x="5643563" y="2343150"/>
          <p14:tracePt t="486220" x="5643563" y="2351088"/>
          <p14:tracePt t="486236" x="5643563" y="2357438"/>
          <p14:tracePt t="486244" x="5643563" y="2379663"/>
          <p14:tracePt t="486260" x="5643563" y="2386013"/>
          <p14:tracePt t="486268" x="5643563" y="2393950"/>
          <p14:tracePt t="486276" x="5643563" y="2414588"/>
          <p14:tracePt t="486286" x="5643563" y="2436813"/>
          <p14:tracePt t="486303" x="5643563" y="2457450"/>
          <p14:tracePt t="486320" x="5643563" y="2465388"/>
          <p14:tracePt t="486668" x="5643563" y="2457450"/>
          <p14:tracePt t="486676" x="5643563" y="2451100"/>
          <p14:tracePt t="486684" x="5643563" y="2436813"/>
          <p14:tracePt t="486693" x="5643563" y="2422525"/>
          <p14:tracePt t="486702" x="5643563" y="2400300"/>
          <p14:tracePt t="486718" x="5665788" y="2351088"/>
          <p14:tracePt t="486735" x="5672138" y="2336800"/>
          <p14:tracePt t="486752" x="5680075" y="2314575"/>
          <p14:tracePt t="486908" x="5694363" y="2293938"/>
          <p14:tracePt t="487436" x="5708650" y="2279650"/>
          <p14:tracePt t="487444" x="5715000" y="2271713"/>
          <p14:tracePt t="487452" x="5715000" y="2265363"/>
          <p14:tracePt t="487470" x="5715000" y="2251075"/>
          <p14:tracePt t="487476" x="5722938" y="2243138"/>
          <p14:tracePt t="487484" x="5722938" y="2236788"/>
          <p14:tracePt t="487764" x="5722938" y="2228850"/>
          <p14:tracePt t="487780" x="5722938" y="2222500"/>
          <p14:tracePt t="487804" x="5729288" y="2214563"/>
          <p14:tracePt t="489428" x="5729288" y="2222500"/>
          <p14:tracePt t="489428" x="5729288" y="2228850"/>
          <p14:tracePt t="489476" x="5729288" y="2236788"/>
          <p14:tracePt t="489532" x="5729288" y="2251075"/>
          <p14:tracePt t="489548" x="5729288" y="2257425"/>
          <p14:tracePt t="489553" x="5729288" y="2265363"/>
          <p14:tracePt t="489564" x="5729288" y="2271713"/>
          <p14:tracePt t="489581" x="5729288" y="2286000"/>
          <p14:tracePt t="489628" x="5729288" y="2293938"/>
          <p14:tracePt t="489636" x="5729288" y="2300288"/>
          <p14:tracePt t="490740" x="5737225" y="2300288"/>
          <p14:tracePt t="490748" x="5743575" y="2293938"/>
          <p14:tracePt t="491428" x="5751513" y="2293938"/>
          <p14:tracePt t="491436" x="5757863" y="2286000"/>
          <p14:tracePt t="492148" x="5751513" y="2286000"/>
          <p14:tracePt t="492152" x="5743575" y="2286000"/>
          <p14:tracePt t="492160" x="5722938" y="2286000"/>
          <p14:tracePt t="492177" x="5708650" y="2293938"/>
          <p14:tracePt t="492194" x="5700713" y="2293938"/>
          <p14:tracePt t="492210" x="5686425" y="2293938"/>
          <p14:tracePt t="492210" x="5680075" y="2293938"/>
          <p14:tracePt t="492244" x="5672138" y="2293938"/>
          <p14:tracePt t="492276" x="5665788" y="2293938"/>
          <p14:tracePt t="492284" x="5651500" y="2293938"/>
          <p14:tracePt t="492292" x="5637213" y="2293938"/>
          <p14:tracePt t="492299" x="5629275" y="2293938"/>
          <p14:tracePt t="492339" x="5622925" y="2293938"/>
          <p14:tracePt t="492356" x="5608638" y="2293938"/>
          <p14:tracePt t="492364" x="5600700" y="2293938"/>
          <p14:tracePt t="492396" x="5594350" y="2293938"/>
          <p14:tracePt t="492492" x="5586413" y="2293938"/>
          <p14:tracePt t="492500" x="5580063" y="2293938"/>
          <p14:tracePt t="492548" x="5572125" y="2286000"/>
          <p14:tracePt t="492561" x="5565775" y="2279650"/>
          <p14:tracePt t="492620" x="5565775" y="2271713"/>
          <p14:tracePt t="492628" x="5557838" y="2265363"/>
          <p14:tracePt t="492644" x="5551488" y="2257425"/>
          <p14:tracePt t="492684" x="5543550" y="2251075"/>
          <p14:tracePt t="492724" x="5537200" y="2251075"/>
          <p14:tracePt t="492773" x="5529263" y="2251075"/>
          <p14:tracePt t="492788" x="5522913" y="2243138"/>
          <p14:tracePt t="492828" x="5522913" y="2236788"/>
          <p14:tracePt t="492860" x="5522913" y="2228850"/>
          <p14:tracePt t="492876" x="5522913" y="2222500"/>
          <p14:tracePt t="492916" x="5522913" y="2214563"/>
          <p14:tracePt t="492972" x="5522913" y="2200275"/>
          <p14:tracePt t="493012" x="5522913" y="2193925"/>
          <p14:tracePt t="493020" x="5522913" y="2185988"/>
          <p14:tracePt t="493068" x="5529263" y="2179638"/>
          <p14:tracePt t="493164" x="5537200" y="2171700"/>
          <p14:tracePt t="493212" x="5565775" y="2157413"/>
          <p14:tracePt t="493260" x="5572125" y="2151063"/>
          <p14:tracePt t="493267" x="5580063" y="2143125"/>
          <p14:tracePt t="493316" x="5586413" y="2136775"/>
          <p14:tracePt t="493332" x="5594350" y="2136775"/>
          <p14:tracePt t="493364" x="5600700" y="2136775"/>
          <p14:tracePt t="493372" x="5608638" y="2128838"/>
          <p14:tracePt t="493380" x="5614988" y="2122488"/>
          <p14:tracePt t="493388" x="5622925" y="2114550"/>
          <p14:tracePt t="493408" x="5637213" y="2100263"/>
          <p14:tracePt t="493540" x="5643563" y="2100263"/>
          <p14:tracePt t="493572" x="5651500" y="2100263"/>
          <p14:tracePt t="493612" x="5665788" y="2100263"/>
          <p14:tracePt t="493620" x="5672138" y="2100263"/>
          <p14:tracePt t="493635" x="5680075" y="2100263"/>
          <p14:tracePt t="493667" x="5686425" y="2100263"/>
          <p14:tracePt t="493684" x="5694363" y="2100263"/>
          <p14:tracePt t="493716" x="5700713" y="2108200"/>
          <p14:tracePt t="493732" x="5722938" y="2114550"/>
          <p14:tracePt t="493764" x="5729288" y="2122488"/>
          <p14:tracePt t="493821" x="5737225" y="2128838"/>
          <p14:tracePt t="493828" x="5743575" y="2128838"/>
          <p14:tracePt t="493868" x="5751513" y="2128838"/>
          <p14:tracePt t="493916" x="5757863" y="2128838"/>
          <p14:tracePt t="493930" x="5765800" y="2128838"/>
          <p14:tracePt t="493933" x="5772150" y="2136775"/>
          <p14:tracePt t="493972" x="5780088" y="2143125"/>
          <p14:tracePt t="494124" x="5786438" y="2143125"/>
          <p14:tracePt t="494260" x="5794375" y="2151063"/>
          <p14:tracePt t="494332" x="5794375" y="2157413"/>
          <p14:tracePt t="494332" x="5800725" y="2165350"/>
          <p14:tracePt t="494380" x="5800725" y="2171700"/>
          <p14:tracePt t="494444" x="5800725" y="2179638"/>
          <p14:tracePt t="494477" x="5800725" y="2185988"/>
          <p14:tracePt t="494532" x="5800725" y="2193925"/>
          <p14:tracePt t="494580" x="5800725" y="2214563"/>
          <p14:tracePt t="494644" x="5800725" y="2222500"/>
          <p14:tracePt t="494660" x="5800725" y="2228850"/>
          <p14:tracePt t="494676" x="5800725" y="2236788"/>
          <p14:tracePt t="494708" x="5800725" y="2251075"/>
          <p14:tracePt t="494724" x="5800725" y="2257425"/>
          <p14:tracePt t="494772" x="5794375" y="2271713"/>
          <p14:tracePt t="494820" x="5786438" y="2279650"/>
          <p14:tracePt t="494924" x="5786438" y="2286000"/>
          <p14:tracePt t="494932" x="5780088" y="2293938"/>
          <p14:tracePt t="494973" x="5757863" y="2293938"/>
          <p14:tracePt t="494980" x="5751513" y="2300288"/>
          <p14:tracePt t="495012" x="5743575" y="2300288"/>
          <p14:tracePt t="495028" x="5737225" y="2300288"/>
          <p14:tracePt t="495068" x="5722938" y="2300288"/>
          <p14:tracePt t="495076" x="5715000" y="2300288"/>
          <p14:tracePt t="495108" x="5708650" y="2300288"/>
          <p14:tracePt t="495120" x="5700713" y="2300288"/>
          <p14:tracePt t="495148" x="5686425" y="2300288"/>
          <p14:tracePt t="495148" x="5680075" y="2300288"/>
          <p14:tracePt t="495164" x="5672138" y="2300288"/>
          <p14:tracePt t="495186" x="5665788" y="2300288"/>
          <p14:tracePt t="495212" x="5651500" y="2300288"/>
          <p14:tracePt t="495244" x="5643563" y="2300288"/>
          <p14:tracePt t="495260" x="5637213" y="2300288"/>
          <p14:tracePt t="495267" x="5629275" y="2300288"/>
          <p14:tracePt t="495273" x="5608638" y="2300288"/>
          <p14:tracePt t="495324" x="5600700" y="2300288"/>
          <p14:tracePt t="495356" x="5594350" y="2300288"/>
          <p14:tracePt t="495388" x="5586413" y="2300288"/>
          <p14:tracePt t="495396" x="5580063" y="2300288"/>
          <p14:tracePt t="495429" x="5572125" y="2300288"/>
          <p14:tracePt t="495436" x="5565775" y="2300288"/>
          <p14:tracePt t="495444" x="5551488" y="2286000"/>
          <p14:tracePt t="495484" x="5543550" y="2279650"/>
          <p14:tracePt t="495524" x="5537200" y="2265363"/>
          <p14:tracePt t="495572" x="5529263" y="2257425"/>
          <p14:tracePt t="495604" x="5529263" y="2251075"/>
          <p14:tracePt t="495620" x="5522913" y="2243138"/>
          <p14:tracePt t="495628" x="5522913" y="2236788"/>
          <p14:tracePt t="495660" x="5522913" y="2228850"/>
          <p14:tracePt t="495700" x="5514975" y="2222500"/>
          <p14:tracePt t="495756" x="5514975" y="2214563"/>
          <p14:tracePt t="495796" x="5514975" y="2200275"/>
          <p14:tracePt t="495804" x="5514975" y="2193925"/>
          <p14:tracePt t="495836" x="5514975" y="2171700"/>
          <p14:tracePt t="495844" x="5522913" y="2165350"/>
          <p14:tracePt t="495860" x="5529263" y="2157413"/>
          <p14:tracePt t="495900" x="5537200" y="2151063"/>
          <p14:tracePt t="495964" x="5543550" y="2143125"/>
          <p14:tracePt t="495980" x="5551488" y="2136775"/>
          <p14:tracePt t="495988" x="5557838" y="2128838"/>
          <p14:tracePt t="496004" x="5565775" y="2122488"/>
          <p14:tracePt t="496009" x="5572125" y="2114550"/>
          <p14:tracePt t="496022" x="5580063" y="2108200"/>
          <p14:tracePt t="496100" x="5586413" y="2100263"/>
          <p14:tracePt t="496108" x="5594350" y="2100263"/>
          <p14:tracePt t="496124" x="5600700" y="2100263"/>
          <p14:tracePt t="496138" x="5608638" y="2100263"/>
          <p14:tracePt t="496173" x="5629275" y="2100263"/>
          <p14:tracePt t="496188" x="5637213" y="2100263"/>
          <p14:tracePt t="496301" x="5643563" y="2100263"/>
          <p14:tracePt t="496316" x="5651500" y="2100263"/>
          <p14:tracePt t="496332" x="5665788" y="2100263"/>
          <p14:tracePt t="496348" x="5672138" y="2100263"/>
          <p14:tracePt t="496366" x="5680075" y="2100263"/>
          <p14:tracePt t="496420" x="5686425" y="2100263"/>
          <p14:tracePt t="496428" x="5694363" y="2100263"/>
          <p14:tracePt t="496436" x="5700713" y="2108200"/>
          <p14:tracePt t="496454" x="5708650" y="2114550"/>
          <p14:tracePt t="496455" x="5715000" y="2114550"/>
          <p14:tracePt t="496471" x="5722938" y="2114550"/>
          <p14:tracePt t="496488" x="5743575" y="2122488"/>
          <p14:tracePt t="496564" x="5751513" y="2128838"/>
          <p14:tracePt t="496620" x="5757863" y="2136775"/>
          <p14:tracePt t="496628" x="5765800" y="2143125"/>
          <p14:tracePt t="496668" x="5765800" y="2151063"/>
          <p14:tracePt t="496676" x="5772150" y="2157413"/>
          <p14:tracePt t="496678" x="5780088" y="2165350"/>
          <p14:tracePt t="496740" x="5780088" y="2171700"/>
          <p14:tracePt t="496751" x="5780088" y="2179638"/>
          <p14:tracePt t="496773" x="5786438" y="2185988"/>
          <p14:tracePt t="496804" x="5786438" y="2193925"/>
          <p14:tracePt t="496852" x="5786438" y="2214563"/>
          <p14:tracePt t="496860" x="5794375" y="2222500"/>
          <p14:tracePt t="496924" x="5800725" y="2228850"/>
          <p14:tracePt t="496964" x="5808663" y="2236788"/>
          <p14:tracePt t="497036" x="5815013" y="2236788"/>
          <p14:tracePt t="497860" x="5822950" y="2236788"/>
          <p14:tracePt t="497876" x="5837238" y="2243138"/>
          <p14:tracePt t="498364" x="5843588" y="2251075"/>
          <p14:tracePt t="498396" x="5843588" y="2257425"/>
          <p14:tracePt t="498405" x="5829300" y="2265363"/>
          <p14:tracePt t="498425" x="5822950" y="2265363"/>
          <p14:tracePt t="498436" x="5815013" y="2265363"/>
          <p14:tracePt t="498436" x="5808663" y="2271713"/>
          <p14:tracePt t="498476" x="5800725" y="2279650"/>
          <p14:tracePt t="498484" x="5794375" y="2279650"/>
          <p14:tracePt t="498495" x="5780088" y="2286000"/>
          <p14:tracePt t="498504" x="5772150" y="2293938"/>
          <p14:tracePt t="498620" x="5765800" y="2300288"/>
          <p14:tracePt t="498628" x="5757863" y="2300288"/>
          <p14:tracePt t="498636" x="5751513" y="2300288"/>
          <p14:tracePt t="498653" x="5737225" y="2300288"/>
          <p14:tracePt t="498653" x="5715000" y="2300288"/>
          <p14:tracePt t="498668" x="5680075" y="2308225"/>
          <p14:tracePt t="498685" x="5665788" y="2308225"/>
          <p14:tracePt t="498701" x="5643563" y="2308225"/>
          <p14:tracePt t="498718" x="5637213" y="2308225"/>
          <p14:tracePt t="498734" x="5629275" y="2308225"/>
          <p14:tracePt t="498751" x="5622925" y="2308225"/>
          <p14:tracePt t="498788" x="5600700" y="2308225"/>
          <p14:tracePt t="498793" x="5586413" y="2308225"/>
          <p14:tracePt t="498801" x="5580063" y="2308225"/>
          <p14:tracePt t="498844" x="5565775" y="2308225"/>
          <p14:tracePt t="498852" x="5557838" y="2308225"/>
          <p14:tracePt t="498892" x="5543550" y="2300288"/>
          <p14:tracePt t="498948" x="5537200" y="2293938"/>
          <p14:tracePt t="498964" x="5514975" y="2271713"/>
          <p14:tracePt t="498972" x="5508625" y="2257425"/>
          <p14:tracePt t="498984" x="5500688" y="2243138"/>
          <p14:tracePt t="499000" x="5500688" y="2228850"/>
          <p14:tracePt t="499018" x="5494338" y="2222500"/>
          <p14:tracePt t="499034" x="5494338" y="2214563"/>
          <p14:tracePt t="499051" x="5494338" y="2208213"/>
          <p14:tracePt t="499067" x="5494338" y="2193925"/>
          <p14:tracePt t="499085" x="5494338" y="2185988"/>
          <p14:tracePt t="499102" x="5494338" y="2179638"/>
          <p14:tracePt t="499118" x="5494338" y="2171700"/>
          <p14:tracePt t="499134" x="5494338" y="2157413"/>
          <p14:tracePt t="499150" x="5494338" y="2151063"/>
          <p14:tracePt t="499211" x="5494338" y="2143125"/>
          <p14:tracePt t="499268" x="5494338" y="2136775"/>
          <p14:tracePt t="499272" x="5500688" y="2136775"/>
          <p14:tracePt t="499284" x="5508625" y="2136775"/>
          <p14:tracePt t="499316" x="5514975" y="2136775"/>
          <p14:tracePt t="499332" x="5522913" y="2136775"/>
          <p14:tracePt t="499340" x="5543550" y="2136775"/>
          <p14:tracePt t="499349" x="5551488" y="2136775"/>
          <p14:tracePt t="499357" x="5557838" y="2136775"/>
          <p14:tracePt t="499368" x="5565775" y="2136775"/>
          <p14:tracePt t="499404" x="5580063" y="2136775"/>
          <p14:tracePt t="499412" x="5594350" y="2143125"/>
          <p14:tracePt t="499564" x="5600700" y="2151063"/>
          <p14:tracePt t="499611" x="5600700" y="2157413"/>
          <p14:tracePt t="499623" x="5600700" y="2171700"/>
          <p14:tracePt t="499627" x="5600700" y="2193925"/>
          <p14:tracePt t="499644" x="5600700" y="2200275"/>
          <p14:tracePt t="499650" x="5600700" y="2214563"/>
          <p14:tracePt t="499683" x="5600700" y="2222500"/>
          <p14:tracePt t="499780" x="5608638" y="2228850"/>
          <p14:tracePt t="499787" x="5629275" y="2228850"/>
          <p14:tracePt t="499787" x="5643563" y="2228850"/>
          <p14:tracePt t="499812" x="5651500" y="2222500"/>
          <p14:tracePt t="499820" x="5651500" y="2214563"/>
          <p14:tracePt t="499832" x="5651500" y="2193925"/>
          <p14:tracePt t="499964" x="5651500" y="2222500"/>
          <p14:tracePt t="499972" x="5651500" y="2228850"/>
          <p14:tracePt t="499976" x="5651500" y="2236788"/>
          <p14:tracePt t="499985" x="5651500" y="2251075"/>
          <p14:tracePt t="500140" x="5651500" y="2236788"/>
          <p14:tracePt t="500157" x="5651500" y="2228850"/>
          <p14:tracePt t="500172" x="5651500" y="2222500"/>
          <p14:tracePt t="500252" x="5651500" y="2214563"/>
          <p14:tracePt t="500268" x="5643563" y="2214563"/>
          <p14:tracePt t="500284" x="5629275" y="2222500"/>
          <p14:tracePt t="504557" x="5629275" y="2214563"/>
          <p14:tracePt t="504564" x="5622925" y="2214563"/>
          <p14:tracePt t="504577" x="5594350" y="2214563"/>
          <p14:tracePt t="504580" x="5586413" y="2222500"/>
          <p14:tracePt t="504592" x="5580063" y="2228850"/>
          <p14:tracePt t="504636" x="5565775" y="2228850"/>
          <p14:tracePt t="504644" x="5557838" y="2228850"/>
          <p14:tracePt t="504652" x="5551488" y="2228850"/>
          <p14:tracePt t="504659" x="5508625" y="2228850"/>
          <p14:tracePt t="504676" x="5486400" y="2228850"/>
          <p14:tracePt t="504693" x="5472113" y="2228850"/>
          <p14:tracePt t="504710" x="5457825" y="2228850"/>
          <p14:tracePt t="504726" x="5443538" y="2228850"/>
          <p14:tracePt t="504742" x="5429250" y="2228850"/>
          <p14:tracePt t="504759" x="5408613" y="2228850"/>
          <p14:tracePt t="504777" x="5400675" y="2228850"/>
          <p14:tracePt t="504792" x="5365750" y="2228850"/>
          <p14:tracePt t="504809" x="5337175" y="2228850"/>
          <p14:tracePt t="504825" x="5300663" y="2228850"/>
          <p14:tracePt t="504843" x="5272088" y="2228850"/>
          <p14:tracePt t="504859" x="5222875" y="2228850"/>
          <p14:tracePt t="504876" x="5151438" y="2228850"/>
          <p14:tracePt t="504892" x="5100638" y="2228850"/>
          <p14:tracePt t="504909" x="5008563" y="2228850"/>
          <p14:tracePt t="504926" x="4922838" y="2228850"/>
          <p14:tracePt t="504942" x="4829175" y="2228850"/>
          <p14:tracePt t="504959" x="4765675" y="2228850"/>
          <p14:tracePt t="504975" x="4714875" y="2228850"/>
          <p14:tracePt t="504992" x="4686300" y="2228850"/>
          <p14:tracePt t="505009" x="4665663" y="2228850"/>
          <p14:tracePt t="505025" x="4622800" y="2228850"/>
          <p14:tracePt t="505042" x="4586288" y="2228850"/>
          <p14:tracePt t="505058" x="4543425" y="2228850"/>
          <p14:tracePt t="505058" x="4514850" y="2228850"/>
          <p14:tracePt t="505076" x="4457700" y="2228850"/>
          <p14:tracePt t="505092" x="4394200" y="2228850"/>
          <p14:tracePt t="505109" x="4337050" y="2243138"/>
          <p14:tracePt t="505126" x="4314825" y="2243138"/>
          <p14:tracePt t="505142" x="4294188" y="2243138"/>
          <p14:tracePt t="505158" x="4279900" y="2243138"/>
          <p14:tracePt t="505175" x="4243388" y="2243138"/>
          <p14:tracePt t="505191" x="4214813" y="2243138"/>
          <p14:tracePt t="505208" x="4157663" y="2243138"/>
          <p14:tracePt t="505226" x="4100513" y="2243138"/>
          <p14:tracePt t="505242" x="4014788" y="2243138"/>
          <p14:tracePt t="505260" x="3965575" y="2243138"/>
          <p14:tracePt t="505275" x="3929063" y="2243138"/>
          <p14:tracePt t="505292" x="3922713" y="2243138"/>
          <p14:tracePt t="505308" x="3914775" y="2243138"/>
          <p14:tracePt t="505326" x="3894138" y="2243138"/>
          <p14:tracePt t="505341" x="3857625" y="2243138"/>
          <p14:tracePt t="505358" x="3843338" y="2243138"/>
          <p14:tracePt t="505375" x="3814763" y="2243138"/>
          <p14:tracePt t="505391" x="3771900" y="2243138"/>
          <p14:tracePt t="505409" x="3751263" y="2243138"/>
          <p14:tracePt t="505425" x="3714750" y="2243138"/>
          <p14:tracePt t="505442" x="3622675" y="2243138"/>
          <p14:tracePt t="505458" x="3543300" y="2243138"/>
          <p14:tracePt t="505475" x="3479800" y="2243138"/>
          <p14:tracePt t="505491" x="3379788" y="2243138"/>
          <p14:tracePt t="505508" x="3286125" y="2243138"/>
          <p14:tracePt t="505525" x="3222625" y="2243138"/>
          <p14:tracePt t="505542" x="3165475" y="2243138"/>
          <p14:tracePt t="505558" x="3100388" y="2243138"/>
          <p14:tracePt t="505575" x="3022600" y="2251075"/>
          <p14:tracePt t="505591" x="2951163" y="2251075"/>
          <p14:tracePt t="505607" x="2900363" y="2271713"/>
          <p14:tracePt t="505624" x="2865438" y="2286000"/>
          <p14:tracePt t="505641" x="2851150" y="2286000"/>
          <p14:tracePt t="505659" x="2814638" y="2286000"/>
          <p14:tracePt t="505674" x="2743200" y="2286000"/>
          <p14:tracePt t="505691" x="2571750" y="2286000"/>
          <p14:tracePt t="505708" x="2451100" y="2286000"/>
          <p14:tracePt t="505724" x="2343150" y="2286000"/>
          <p14:tracePt t="505742" x="2286000" y="2286000"/>
          <p14:tracePt t="505758" x="2251075" y="2286000"/>
          <p14:tracePt t="505775" x="2243138" y="2286000"/>
          <p14:tracePt t="505790" x="2222500" y="2286000"/>
          <p14:tracePt t="505808" x="2208213" y="2286000"/>
          <p14:tracePt t="505825" x="2179638" y="2279650"/>
          <p14:tracePt t="505840" x="2143125" y="2279650"/>
          <p14:tracePt t="505857" x="2108200" y="2271713"/>
          <p14:tracePt t="505874" x="2085975" y="2271713"/>
          <p14:tracePt t="505891" x="2065338" y="2265363"/>
          <p14:tracePt t="505907" x="2022475" y="2243138"/>
          <p14:tracePt t="505924" x="2008188" y="2236788"/>
          <p14:tracePt t="505980" x="2000250" y="2228850"/>
          <p14:tracePt t="505988" x="2000250" y="2208213"/>
          <p14:tracePt t="505994" x="2000250" y="2185988"/>
          <p14:tracePt t="506008" x="1985963" y="2143125"/>
          <p14:tracePt t="506024" x="1985963" y="2128838"/>
          <p14:tracePt t="506041" x="1979613" y="2108200"/>
          <p14:tracePt t="506057" x="1979613" y="2071688"/>
          <p14:tracePt t="506075" x="1979613" y="2028825"/>
          <p14:tracePt t="506090" x="1979613" y="2008188"/>
          <p14:tracePt t="506090" x="1979613" y="1985963"/>
          <p14:tracePt t="506108" x="1979613" y="1957388"/>
          <p14:tracePt t="506123" x="1979613" y="1943100"/>
          <p14:tracePt t="506141" x="1979613" y="1922463"/>
          <p14:tracePt t="506157" x="1985963" y="1885950"/>
          <p14:tracePt t="506173" x="2000250" y="1871663"/>
          <p14:tracePt t="506190" x="2014538" y="1857375"/>
          <p14:tracePt t="506207" x="2036763" y="1828800"/>
          <p14:tracePt t="506224" x="2057400" y="1814513"/>
          <p14:tracePt t="506241" x="2079625" y="1814513"/>
          <p14:tracePt t="506258" x="2108200" y="1814513"/>
          <p14:tracePt t="506274" x="2143125" y="1814513"/>
          <p14:tracePt t="506291" x="2193925" y="1814513"/>
          <p14:tracePt t="506306" x="2271713" y="1814513"/>
          <p14:tracePt t="506324" x="2379663" y="1814513"/>
          <p14:tracePt t="506341" x="2500313" y="1814513"/>
          <p14:tracePt t="506357" x="2622550" y="1814513"/>
          <p14:tracePt t="506374" x="2714625" y="1814513"/>
          <p14:tracePt t="506390" x="2757488" y="1814513"/>
          <p14:tracePt t="506408" x="2794000" y="1814513"/>
          <p14:tracePt t="506423" x="2808288" y="1814513"/>
          <p14:tracePt t="506441" x="2851150" y="1814513"/>
          <p14:tracePt t="506456" x="2871788" y="1814513"/>
          <p14:tracePt t="506473" x="2914650" y="1814513"/>
          <p14:tracePt t="506490" x="2951163" y="1814513"/>
          <p14:tracePt t="506507" x="2965450" y="1814513"/>
          <p14:tracePt t="506524" x="2994025" y="1814513"/>
          <p14:tracePt t="506540" x="3028950" y="1814513"/>
          <p14:tracePt t="506557" x="3043238" y="1814513"/>
          <p14:tracePt t="506573" x="3051175" y="1814513"/>
          <p14:tracePt t="506693" x="3043238" y="1814513"/>
          <p14:tracePt t="506697" x="3022600" y="1814513"/>
          <p14:tracePt t="506708" x="3000375" y="1814513"/>
          <p14:tracePt t="506708" x="2979738" y="1814513"/>
          <p14:tracePt t="506723" x="2922588" y="1814513"/>
          <p14:tracePt t="506741" x="2879725" y="1828800"/>
          <p14:tracePt t="506757" x="2828925" y="1836738"/>
          <p14:tracePt t="506773" x="2808288" y="1843088"/>
          <p14:tracePt t="506790" x="2771775" y="1857375"/>
          <p14:tracePt t="506806" x="2708275" y="1893888"/>
          <p14:tracePt t="506823" x="2651125" y="1928813"/>
          <p14:tracePt t="506839" x="2608263" y="1971675"/>
          <p14:tracePt t="506857" x="2579688" y="2008188"/>
          <p14:tracePt t="506872" x="2565400" y="2028825"/>
          <p14:tracePt t="506890" x="2551113" y="2071688"/>
          <p14:tracePt t="506906" x="2551113" y="2100263"/>
          <p14:tracePt t="506923" x="2551113" y="2136775"/>
          <p14:tracePt t="506939" x="2551113" y="2171700"/>
          <p14:tracePt t="506956" x="2551113" y="2179638"/>
          <p14:tracePt t="506996" x="2551113" y="2185988"/>
          <p14:tracePt t="507012" x="2557463" y="2185988"/>
          <p14:tracePt t="507035" x="2586038" y="2185988"/>
          <p14:tracePt t="507044" x="2600325" y="2185988"/>
          <p14:tracePt t="507051" x="2614613" y="2185988"/>
          <p14:tracePt t="507060" x="2628900" y="2185988"/>
          <p14:tracePt t="507073" x="2665413" y="2200275"/>
          <p14:tracePt t="507089" x="2693988" y="2200275"/>
          <p14:tracePt t="507106" x="2751138" y="2200275"/>
          <p14:tracePt t="507122" x="2794000" y="2200275"/>
          <p14:tracePt t="507140" x="2800350" y="2200275"/>
          <p14:tracePt t="507196" x="2808288" y="2200275"/>
          <p14:tracePt t="507267" x="2814638" y="2208213"/>
          <p14:tracePt t="507276" x="2814638" y="2222500"/>
          <p14:tracePt t="507291" x="2800350" y="2228850"/>
          <p14:tracePt t="507308" x="2794000" y="2228850"/>
          <p14:tracePt t="507316" x="2786063" y="2228850"/>
          <p14:tracePt t="507328" x="2757488" y="2228850"/>
          <p14:tracePt t="507364" x="2751138" y="2228850"/>
          <p14:tracePt t="507397" x="2743200" y="2228850"/>
          <p14:tracePt t="507403" x="2728913" y="2228850"/>
          <p14:tracePt t="507420" x="2722563" y="2228850"/>
          <p14:tracePt t="507436" x="2714625" y="2228850"/>
          <p14:tracePt t="507439" x="2708275" y="2228850"/>
          <p14:tracePt t="507455" x="2700338" y="2222500"/>
          <p14:tracePt t="507456" x="2693988" y="2214563"/>
          <p14:tracePt t="507472" x="2671763" y="2200275"/>
          <p14:tracePt t="507489" x="2651125" y="2179638"/>
          <p14:tracePt t="507505" x="2636838" y="2171700"/>
          <p14:tracePt t="507523" x="2628900" y="2165350"/>
          <p14:tracePt t="507539" x="2622550" y="2143125"/>
          <p14:tracePt t="507539" x="2614613" y="2136775"/>
          <p14:tracePt t="507556" x="2608263" y="2114550"/>
          <p14:tracePt t="507572" x="2600325" y="2093913"/>
          <p14:tracePt t="507589" x="2600325" y="2057400"/>
          <p14:tracePt t="507605" x="2600325" y="2043113"/>
          <p14:tracePt t="507622" x="2593975" y="2022475"/>
          <p14:tracePt t="507638" x="2593975" y="2008188"/>
          <p14:tracePt t="507655" x="2593975" y="1993900"/>
          <p14:tracePt t="507671" x="2593975" y="1971675"/>
          <p14:tracePt t="507688" x="2600325" y="1943100"/>
          <p14:tracePt t="507705" x="2608263" y="1928813"/>
          <p14:tracePt t="507721" x="2614613" y="1914525"/>
          <p14:tracePt t="507739" x="2622550" y="1900238"/>
          <p14:tracePt t="507804" x="2628900" y="1893888"/>
          <p14:tracePt t="507812" x="2643188" y="1893888"/>
          <p14:tracePt t="507813" x="2651125" y="1893888"/>
          <p14:tracePt t="507822" x="2686050" y="1879600"/>
          <p14:tracePt t="507838" x="2728913" y="1879600"/>
          <p14:tracePt t="507855" x="2751138" y="1879600"/>
          <p14:tracePt t="507871" x="2757488" y="1879600"/>
          <p14:tracePt t="507888" x="2765425" y="1879600"/>
          <p14:tracePt t="507939" x="2771775" y="1879600"/>
          <p14:tracePt t="508028" x="2757488" y="1879600"/>
          <p14:tracePt t="508036" x="2751138" y="1879600"/>
          <p14:tracePt t="508047" x="2736850" y="1885950"/>
          <p14:tracePt t="508052" x="2722563" y="1885950"/>
          <p14:tracePt t="508059" x="2679700" y="1900238"/>
          <p14:tracePt t="508072" x="2671763" y="1908175"/>
          <p14:tracePt t="508088" x="2651125" y="1914525"/>
          <p14:tracePt t="508105" x="2643188" y="1922463"/>
          <p14:tracePt t="508171" x="2636838" y="1928813"/>
          <p14:tracePt t="508179" x="2636838" y="1936750"/>
          <p14:tracePt t="508188" x="2636838" y="1943100"/>
          <p14:tracePt t="508188" x="2636838" y="1971675"/>
          <p14:tracePt t="508204" x="2636838" y="1979613"/>
          <p14:tracePt t="508220" x="2636838" y="1993900"/>
          <p14:tracePt t="508237" x="2636838" y="2008188"/>
          <p14:tracePt t="508254" x="2636838" y="2014538"/>
          <p14:tracePt t="508270" x="2636838" y="2022475"/>
          <p14:tracePt t="508288" x="2636838" y="2028825"/>
          <p14:tracePt t="508305" x="2636838" y="2051050"/>
          <p14:tracePt t="508321" x="2643188" y="2065338"/>
          <p14:tracePt t="508338" x="2643188" y="2079625"/>
          <p14:tracePt t="508354" x="2651125" y="2108200"/>
          <p14:tracePt t="508370" x="2651125" y="2128838"/>
          <p14:tracePt t="508387" x="2657475" y="2143125"/>
          <p14:tracePt t="508405" x="2671763" y="2171700"/>
          <p14:tracePt t="508420" x="2686050" y="2179638"/>
          <p14:tracePt t="508438" x="2693988" y="2185988"/>
          <p14:tracePt t="508454" x="2708275" y="2193925"/>
          <p14:tracePt t="508470" x="2728913" y="2208213"/>
          <p14:tracePt t="508524" x="2743200" y="2214563"/>
          <p14:tracePt t="508532" x="2757488" y="2214563"/>
          <p14:tracePt t="508540" x="2765425" y="2214563"/>
          <p14:tracePt t="508548" x="2771775" y="2222500"/>
          <p14:tracePt t="508555" x="2786063" y="2222500"/>
          <p14:tracePt t="508571" x="2794000" y="2222500"/>
          <p14:tracePt t="508586" x="2808288" y="2222500"/>
          <p14:tracePt t="508604" x="2822575" y="2222500"/>
          <p14:tracePt t="508724" x="2800350" y="2222500"/>
          <p14:tracePt t="508732" x="2743200" y="2236788"/>
          <p14:tracePt t="508741" x="2736850" y="2236788"/>
          <p14:tracePt t="508753" x="2714625" y="2236788"/>
          <p14:tracePt t="508795" x="2693988" y="2236788"/>
          <p14:tracePt t="508804" x="2686050" y="2236788"/>
          <p14:tracePt t="508812" x="2671763" y="2236788"/>
          <p14:tracePt t="508821" x="2657475" y="2236788"/>
          <p14:tracePt t="508837" x="2651125" y="2222500"/>
          <p14:tracePt t="508854" x="2622550" y="2193925"/>
          <p14:tracePt t="508870" x="2614613" y="2171700"/>
          <p14:tracePt t="508887" x="2614613" y="2165350"/>
          <p14:tracePt t="508904" x="2608263" y="2151063"/>
          <p14:tracePt t="508919" x="2608263" y="2136775"/>
          <p14:tracePt t="508937" x="2586038" y="2093913"/>
          <p14:tracePt t="508953" x="2579688" y="2071688"/>
          <p14:tracePt t="508970" x="2565400" y="2022475"/>
          <p14:tracePt t="508986" x="2565400" y="2008188"/>
          <p14:tracePt t="509003" x="2565400" y="1971675"/>
          <p14:tracePt t="509020" x="2565400" y="1936750"/>
          <p14:tracePt t="509037" x="2565400" y="1900238"/>
          <p14:tracePt t="509053" x="2565400" y="1885950"/>
          <p14:tracePt t="509070" x="2565400" y="1879600"/>
          <p14:tracePt t="509087" x="2565400" y="1865313"/>
          <p14:tracePt t="509103" x="2565400" y="1851025"/>
          <p14:tracePt t="509120" x="2579688" y="1828800"/>
          <p14:tracePt t="509136" x="2586038" y="1814513"/>
          <p14:tracePt t="509153" x="2593975" y="1808163"/>
          <p14:tracePt t="509308" x="2571750" y="1808163"/>
          <p14:tracePt t="509316" x="2565400" y="1808163"/>
          <p14:tracePt t="509324" x="2543175" y="1808163"/>
          <p14:tracePt t="509324" x="2522538" y="1814513"/>
          <p14:tracePt t="509340" x="2508250" y="1836738"/>
          <p14:tracePt t="509340" x="2479675" y="1865313"/>
          <p14:tracePt t="509353" x="2443163" y="1900238"/>
          <p14:tracePt t="509369" x="2400300" y="1957388"/>
          <p14:tracePt t="509386" x="2393950" y="1993900"/>
          <p14:tracePt t="509402" x="2386013" y="2036763"/>
          <p14:tracePt t="509402" x="2386013" y="2043113"/>
          <p14:tracePt t="509421" x="2386013" y="2057400"/>
          <p14:tracePt t="509436" x="2386013" y="2079625"/>
          <p14:tracePt t="509556" x="2386013" y="2085975"/>
          <p14:tracePt t="509572" x="2393950" y="2085975"/>
          <p14:tracePt t="509612" x="2400300" y="2093913"/>
          <p14:tracePt t="509708" x="2408238" y="2093913"/>
          <p14:tracePt t="509837" x="2422525" y="2093913"/>
          <p14:tracePt t="509868" x="2428875" y="2100263"/>
          <p14:tracePt t="510011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0.5|95|56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8|42.3|2.6|17.8|18.7|16.4|73.5|25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3.6|13.9|4.6|9.3|115.6|38.2|21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7.2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1_cod4e">
  <a:themeElements>
    <a:clrScheme name="1_cod4e 7">
      <a:dk1>
        <a:srgbClr val="000000"/>
      </a:dk1>
      <a:lt1>
        <a:srgbClr val="FFFFFF"/>
      </a:lt1>
      <a:dk2>
        <a:srgbClr val="0039A6"/>
      </a:dk2>
      <a:lt2>
        <a:srgbClr val="808080"/>
      </a:lt2>
      <a:accent1>
        <a:srgbClr val="9FCAD3"/>
      </a:accent1>
      <a:accent2>
        <a:srgbClr val="C0C0C0"/>
      </a:accent2>
      <a:accent3>
        <a:srgbClr val="FFFFFF"/>
      </a:accent3>
      <a:accent4>
        <a:srgbClr val="000000"/>
      </a:accent4>
      <a:accent5>
        <a:srgbClr val="CDE1E6"/>
      </a:accent5>
      <a:accent6>
        <a:srgbClr val="AEAEAE"/>
      </a:accent6>
      <a:hlink>
        <a:srgbClr val="91AFBF"/>
      </a:hlink>
      <a:folHlink>
        <a:srgbClr val="ECEAAC"/>
      </a:folHlink>
    </a:clrScheme>
    <a:fontScheme name="1_cod4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60000"/>
          <a:buFont typeface="Wingdings" pitchFamily="2" charset="2"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Black" pitchFamily="34" charset="0"/>
          </a:defRPr>
        </a:defPPr>
      </a:lstStyle>
    </a:lnDef>
  </a:objectDefaults>
  <a:extraClrSchemeLst>
    <a:extraClrScheme>
      <a:clrScheme name="1_cod4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cod4e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cod4e 7">
        <a:dk1>
          <a:srgbClr val="000000"/>
        </a:dk1>
        <a:lt1>
          <a:srgbClr val="FFFFFF"/>
        </a:lt1>
        <a:dk2>
          <a:srgbClr val="0039A6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cod4e</Template>
  <TotalTime>27876</TotalTime>
  <Words>370</Words>
  <Application>Microsoft Office PowerPoint</Application>
  <PresentationFormat>On-screen Show (4:3)</PresentationFormat>
  <Paragraphs>102</Paragraphs>
  <Slides>9</Slides>
  <Notes>9</Notes>
  <HiddenSlides>0</HiddenSlides>
  <MMClips>9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1_cod4e</vt:lpstr>
      <vt:lpstr>Aspect</vt:lpstr>
      <vt:lpstr>Office Theme</vt:lpstr>
      <vt:lpstr>Advanced Computer Architecture  Fall 2020</vt:lpstr>
      <vt:lpstr>Copyright Notice</vt:lpstr>
      <vt:lpstr>PowerPoint Presentation</vt:lpstr>
      <vt:lpstr>Hardware-Based Speculation</vt:lpstr>
      <vt:lpstr>Reorder Buffer</vt:lpstr>
      <vt:lpstr>Reorder Buffer</vt:lpstr>
      <vt:lpstr>Reorder Buffer</vt:lpstr>
      <vt:lpstr>Reorder Buffer</vt:lpstr>
      <vt:lpstr>Reorder Buffer</vt:lpstr>
    </vt:vector>
  </TitlesOfParts>
  <Company>Ashenden Designs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Peter Ashenden</dc:creator>
  <cp:lastModifiedBy>Hamed</cp:lastModifiedBy>
  <cp:revision>361</cp:revision>
  <dcterms:created xsi:type="dcterms:W3CDTF">2008-07-27T22:34:41Z</dcterms:created>
  <dcterms:modified xsi:type="dcterms:W3CDTF">2020-12-10T08:23:17Z</dcterms:modified>
</cp:coreProperties>
</file>

<file path=docProps/thumbnail.jpeg>
</file>